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05" r:id="rId2"/>
    <p:sldId id="285" r:id="rId3"/>
    <p:sldId id="309" r:id="rId4"/>
    <p:sldId id="287" r:id="rId5"/>
    <p:sldId id="290" r:id="rId6"/>
    <p:sldId id="294" r:id="rId7"/>
    <p:sldId id="278" r:id="rId8"/>
    <p:sldId id="275" r:id="rId9"/>
    <p:sldId id="280" r:id="rId10"/>
    <p:sldId id="291" r:id="rId11"/>
    <p:sldId id="292" r:id="rId12"/>
    <p:sldId id="303" r:id="rId13"/>
    <p:sldId id="302" r:id="rId14"/>
    <p:sldId id="296" r:id="rId15"/>
    <p:sldId id="306" r:id="rId16"/>
    <p:sldId id="299" r:id="rId17"/>
    <p:sldId id="301" r:id="rId18"/>
    <p:sldId id="300" r:id="rId19"/>
    <p:sldId id="273" r:id="rId20"/>
    <p:sldId id="304" r:id="rId21"/>
    <p:sldId id="307" r:id="rId22"/>
    <p:sldId id="282" r:id="rId23"/>
    <p:sldId id="308" r:id="rId24"/>
    <p:sldId id="283" r:id="rId25"/>
    <p:sldId id="286" r:id="rId26"/>
    <p:sldId id="284" r:id="rId27"/>
    <p:sldId id="288" r:id="rId28"/>
    <p:sldId id="289" r:id="rId29"/>
    <p:sldId id="279" r:id="rId30"/>
    <p:sldId id="281" r:id="rId31"/>
    <p:sldId id="277" r:id="rId3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pos="54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6A6A6"/>
    <a:srgbClr val="FFFFFF"/>
    <a:srgbClr val="FF9B9B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5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764" y="114"/>
      </p:cViewPr>
      <p:guideLst>
        <p:guide orient="horz" pos="4020"/>
        <p:guide pos="385"/>
        <p:guide orient="horz" pos="1434"/>
        <p:guide pos="544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26606-BCA5-4224-A4DE-AFFA68BC53AE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07C7F-07F9-400D-B0BE-1058CC24F3E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587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156AA-3AD9-429F-91B8-90847D1DA069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95460-A457-42AE-8443-923D0C30240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94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57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39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351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286" y="1124743"/>
            <a:ext cx="8594038" cy="432049"/>
          </a:xfrm>
          <a:prstGeom prst="rect">
            <a:avLst/>
          </a:prstGeom>
        </p:spPr>
        <p:txBody>
          <a:bodyPr/>
          <a:lstStyle>
            <a:lvl1pPr algn="l">
              <a:defRPr sz="16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2843808" y="6343438"/>
            <a:ext cx="5949516" cy="247930"/>
          </a:xfrm>
          <a:prstGeom prst="rect">
            <a:avLst/>
          </a:prstGeom>
        </p:spPr>
        <p:txBody>
          <a:bodyPr anchor="ctr"/>
          <a:lstStyle>
            <a:lvl1pPr>
              <a:defRPr lang="de-DE" sz="1400" kern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marL="0" lvl="0" indent="0" algn="r"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07504" y="548681"/>
            <a:ext cx="6552728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600" b="1" smtClean="0">
                <a:solidFill>
                  <a:schemeClr val="tx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>
              <a:defRPr lang="de-DE" sz="1600" smtClean="0">
                <a:solidFill>
                  <a:schemeClr val="tx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2pPr>
            <a:lvl3pPr>
              <a:defRPr lang="de-DE" sz="1600" smtClean="0">
                <a:solidFill>
                  <a:schemeClr val="tx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3pPr>
            <a:lvl4pPr>
              <a:defRPr lang="de-DE" sz="1600" smtClean="0">
                <a:solidFill>
                  <a:schemeClr val="tx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4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"/>
          </p:nvPr>
        </p:nvSpPr>
        <p:spPr>
          <a:xfrm>
            <a:off x="199286" y="1700808"/>
            <a:ext cx="4300706" cy="4536504"/>
          </a:xfrm>
          <a:prstGeom prst="rect">
            <a:avLst/>
          </a:prstGeom>
        </p:spPr>
        <p:txBody>
          <a:bodyPr/>
          <a:lstStyle>
            <a:lvl1pPr marL="176213" indent="-166688">
              <a:defRPr sz="16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61950" indent="-177800">
              <a:defRPr sz="16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 sz="14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 sz="14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>
              <a:defRPr sz="14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0"/>
          </p:nvPr>
        </p:nvSpPr>
        <p:spPr>
          <a:xfrm>
            <a:off x="4644007" y="1700807"/>
            <a:ext cx="4149317" cy="4536505"/>
          </a:xfrm>
          <a:prstGeom prst="rect">
            <a:avLst/>
          </a:prstGeom>
        </p:spPr>
        <p:txBody>
          <a:bodyPr/>
          <a:lstStyle>
            <a:lvl1pPr marL="176213" indent="-166688">
              <a:defRPr sz="16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61950" indent="-177800">
              <a:defRPr sz="16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 sz="14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 sz="14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>
              <a:defRPr sz="140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5296992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41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17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57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85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85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83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49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22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07F9E-D492-47E9-AE03-001D72AF7D46}" type="datetimeFigureOut">
              <a:rPr lang="de-DE" smtClean="0"/>
              <a:pPr/>
              <a:t>12.09.2019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4182E-45C3-4871-BCA1-007796B81BC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649" y="365126"/>
            <a:ext cx="1566671" cy="777377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365126"/>
            <a:ext cx="632195" cy="914400"/>
          </a:xfrm>
          <a:prstGeom prst="rect">
            <a:avLst/>
          </a:prstGeom>
          <a:solidFill>
            <a:srgbClr val="F8B837"/>
          </a:solidFill>
          <a:ln>
            <a:solidFill>
              <a:srgbClr val="F8B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59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707510" cy="2943069"/>
          </a:xfrm>
        </p:spPr>
        <p:txBody>
          <a:bodyPr>
            <a:normAutofit fontScale="90000"/>
          </a:bodyPr>
          <a:lstStyle/>
          <a:p>
            <a:r>
              <a:rPr lang="de-DE" dirty="0"/>
              <a:t>Containment: a normative </a:t>
            </a:r>
            <a:r>
              <a:rPr lang="de-DE" dirty="0" err="1"/>
              <a:t>frontier</a:t>
            </a:r>
            <a:br>
              <a:rPr lang="de-DE" dirty="0"/>
            </a:br>
            <a:r>
              <a:rPr lang="de-DE" dirty="0"/>
              <a:t>German </a:t>
            </a:r>
            <a:r>
              <a:rPr lang="de-DE" dirty="0" err="1"/>
              <a:t>metropolitan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„Innen- </a:t>
            </a:r>
            <a:r>
              <a:rPr lang="de-DE" dirty="0" err="1"/>
              <a:t>and</a:t>
            </a:r>
            <a:r>
              <a:rPr lang="de-DE" dirty="0"/>
              <a:t> Außenentwicklung“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4265830"/>
            <a:ext cx="7886700" cy="1911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Dr. Ute Knippenberger</a:t>
            </a:r>
          </a:p>
          <a:p>
            <a:pPr marL="0" indent="0">
              <a:buNone/>
            </a:pPr>
            <a:r>
              <a:rPr lang="de-DE" sz="1800" dirty="0" err="1"/>
              <a:t>architect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planner</a:t>
            </a:r>
            <a:endParaRPr lang="de-DE" sz="1800" dirty="0"/>
          </a:p>
          <a:p>
            <a:pPr marL="0" indent="0">
              <a:buNone/>
            </a:pPr>
            <a:r>
              <a:rPr lang="de-DE" sz="1800" dirty="0"/>
              <a:t>City </a:t>
            </a:r>
            <a:r>
              <a:rPr lang="de-DE" sz="1800" dirty="0" err="1"/>
              <a:t>of</a:t>
            </a:r>
            <a:r>
              <a:rPr lang="de-DE" sz="1800" dirty="0"/>
              <a:t> Wiesbaden</a:t>
            </a:r>
          </a:p>
          <a:p>
            <a:pPr marL="0" indent="0">
              <a:buNone/>
            </a:pPr>
            <a:r>
              <a:rPr lang="de-DE" sz="1800" dirty="0"/>
              <a:t>Department of urban </a:t>
            </a:r>
            <a:r>
              <a:rPr lang="de-DE" sz="1800" dirty="0" err="1"/>
              <a:t>planning</a:t>
            </a:r>
            <a:r>
              <a:rPr lang="de-DE" sz="1800" dirty="0"/>
              <a:t>, </a:t>
            </a:r>
            <a:r>
              <a:rPr lang="de-DE" sz="1800" dirty="0" err="1"/>
              <a:t>head</a:t>
            </a:r>
            <a:r>
              <a:rPr lang="de-DE" sz="1800" dirty="0"/>
              <a:t> of urban </a:t>
            </a:r>
            <a:r>
              <a:rPr lang="de-DE" sz="1800" dirty="0" err="1"/>
              <a:t>design</a:t>
            </a:r>
            <a:endParaRPr lang="de-DE" sz="1800" dirty="0"/>
          </a:p>
          <a:p>
            <a:pPr marL="0" indent="0">
              <a:buNone/>
            </a:pPr>
            <a:r>
              <a:rPr lang="de-DE" sz="1800" dirty="0" err="1"/>
              <a:t>ute.knippenberger@wiesbaden.de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26549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611188" y="2300868"/>
            <a:ext cx="8027286" cy="3129776"/>
          </a:xfrm>
          <a:prstGeom prst="rect">
            <a:avLst/>
          </a:prstGeom>
          <a:gradFill flip="none" rotWithShape="1">
            <a:gsLst>
              <a:gs pos="50000">
                <a:srgbClr val="92D050">
                  <a:alpha val="36000"/>
                </a:srgbClr>
              </a:gs>
              <a:gs pos="55000">
                <a:srgbClr val="FF0000">
                  <a:alpha val="2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348127"/>
              </p:ext>
            </p:extLst>
          </p:nvPr>
        </p:nvGraphicFramePr>
        <p:xfrm>
          <a:off x="628650" y="2713463"/>
          <a:ext cx="8009824" cy="3506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0061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219662"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902">
                <a:tc>
                  <a:txBody>
                    <a:bodyPr/>
                    <a:lstStyle/>
                    <a:p>
                      <a:r>
                        <a:rPr lang="de-DE" sz="1200" b="0" dirty="0"/>
                        <a:t>2004</a:t>
                      </a: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2005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2006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2007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2008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2009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2010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2011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2012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2013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2014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2015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2016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2017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2018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2019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Amendments</a:t>
            </a:r>
            <a:r>
              <a:rPr lang="de-DE" dirty="0"/>
              <a:t> in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law</a:t>
            </a:r>
            <a:br>
              <a:rPr lang="de-DE" dirty="0"/>
            </a:br>
            <a:r>
              <a:rPr lang="de-DE" sz="2200" b="1" dirty="0"/>
              <a:t>„Baugesetzbuch“ „30-Hektar-goal </a:t>
            </a:r>
            <a:r>
              <a:rPr lang="de-DE" sz="2200" b="1" dirty="0" err="1"/>
              <a:t>sustainability</a:t>
            </a:r>
            <a:r>
              <a:rPr lang="de-DE" sz="2200" b="1" dirty="0"/>
              <a:t>“ </a:t>
            </a:r>
          </a:p>
        </p:txBody>
      </p:sp>
      <p:cxnSp>
        <p:nvCxnSpPr>
          <p:cNvPr id="5" name="Gerader Verbinder 4"/>
          <p:cNvCxnSpPr/>
          <p:nvPr/>
        </p:nvCxnSpPr>
        <p:spPr>
          <a:xfrm>
            <a:off x="611188" y="3865756"/>
            <a:ext cx="8027286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08879" y="4430752"/>
            <a:ext cx="891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EAG Bau</a:t>
            </a:r>
          </a:p>
          <a:p>
            <a:pPr algn="ctr"/>
            <a:r>
              <a:rPr lang="de-DE" sz="1200" dirty="0"/>
              <a:t>UVP-Pflicht</a:t>
            </a:r>
          </a:p>
        </p:txBody>
      </p:sp>
      <p:sp>
        <p:nvSpPr>
          <p:cNvPr id="16" name="Pfeil nach oben 15"/>
          <p:cNvSpPr/>
          <p:nvPr/>
        </p:nvSpPr>
        <p:spPr>
          <a:xfrm>
            <a:off x="735472" y="3938548"/>
            <a:ext cx="237892" cy="431180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4728412" y="4430752"/>
            <a:ext cx="137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Innen- vor Außenentwicklung</a:t>
            </a:r>
          </a:p>
        </p:txBody>
      </p:sp>
      <p:sp>
        <p:nvSpPr>
          <p:cNvPr id="18" name="Pfeil nach oben 17"/>
          <p:cNvSpPr/>
          <p:nvPr/>
        </p:nvSpPr>
        <p:spPr>
          <a:xfrm>
            <a:off x="5296321" y="3938548"/>
            <a:ext cx="237892" cy="431180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3837776" y="4430752"/>
            <a:ext cx="1110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„Klimanovelle“</a:t>
            </a:r>
          </a:p>
        </p:txBody>
      </p:sp>
      <p:sp>
        <p:nvSpPr>
          <p:cNvPr id="20" name="Pfeil nach oben 19"/>
          <p:cNvSpPr/>
          <p:nvPr/>
        </p:nvSpPr>
        <p:spPr>
          <a:xfrm>
            <a:off x="4274142" y="3938548"/>
            <a:ext cx="237892" cy="431180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114727" y="2804840"/>
            <a:ext cx="253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§13a</a:t>
            </a:r>
          </a:p>
          <a:p>
            <a:pPr algn="ctr"/>
            <a:r>
              <a:rPr lang="de-DE" sz="1200" dirty="0"/>
              <a:t>Bebauungsplan der Innenentwicklung</a:t>
            </a:r>
          </a:p>
        </p:txBody>
      </p:sp>
      <p:sp>
        <p:nvSpPr>
          <p:cNvPr id="22" name="Pfeil nach oben 21"/>
          <p:cNvSpPr/>
          <p:nvPr/>
        </p:nvSpPr>
        <p:spPr>
          <a:xfrm rot="10800000">
            <a:off x="2263205" y="3332665"/>
            <a:ext cx="237892" cy="431180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6077167" y="2804840"/>
            <a:ext cx="258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§13b</a:t>
            </a:r>
          </a:p>
          <a:p>
            <a:pPr algn="ctr"/>
            <a:r>
              <a:rPr lang="de-DE" sz="1200" dirty="0"/>
              <a:t>Bebauungsplan der Außenentwicklung</a:t>
            </a:r>
          </a:p>
        </p:txBody>
      </p:sp>
      <p:sp>
        <p:nvSpPr>
          <p:cNvPr id="24" name="Pfeil nach oben 23"/>
          <p:cNvSpPr/>
          <p:nvPr/>
        </p:nvSpPr>
        <p:spPr>
          <a:xfrm rot="10800000">
            <a:off x="7252091" y="3332665"/>
            <a:ext cx="237892" cy="431180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611188" y="2277015"/>
            <a:ext cx="1744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err="1">
                <a:solidFill>
                  <a:srgbClr val="FF9B9B"/>
                </a:solidFill>
              </a:rPr>
              <a:t>acceleration</a:t>
            </a:r>
            <a:endParaRPr lang="de-DE" sz="2400" b="1" dirty="0">
              <a:solidFill>
                <a:srgbClr val="FF9B9B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11188" y="4942870"/>
            <a:ext cx="1587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ctr"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de-DE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complexity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20887" y="6304002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</a:t>
            </a:r>
            <a:r>
              <a:rPr lang="de-DE" sz="1000" dirty="0" err="1"/>
              <a:t>Own</a:t>
            </a:r>
            <a:r>
              <a:rPr lang="de-DE" sz="1000" dirty="0"/>
              <a:t> </a:t>
            </a:r>
            <a:r>
              <a:rPr lang="de-DE" sz="1000" dirty="0" err="1"/>
              <a:t>diagram</a:t>
            </a:r>
            <a:endParaRPr lang="de-DE" sz="1000" dirty="0"/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7726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Housing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</a:t>
            </a:r>
            <a:r>
              <a:rPr lang="de-DE" dirty="0" err="1"/>
              <a:t>indicators</a:t>
            </a:r>
            <a:r>
              <a:rPr lang="de-DE" dirty="0"/>
              <a:t>*</a:t>
            </a:r>
          </a:p>
        </p:txBody>
      </p:sp>
      <p:pic>
        <p:nvPicPr>
          <p:cNvPr id="1026" name="Diagramm 3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5" y="2163337"/>
            <a:ext cx="3967080" cy="311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Diagramm 1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85" y="2149280"/>
            <a:ext cx="4097363" cy="322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28650" y="6304002"/>
            <a:ext cx="3912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* Numbers </a:t>
            </a:r>
            <a:r>
              <a:rPr lang="de-DE" sz="1000" dirty="0" err="1"/>
              <a:t>for</a:t>
            </a:r>
            <a:r>
              <a:rPr lang="de-DE" sz="1000" dirty="0"/>
              <a:t> Frankfurt/Main; Source: Institut Wohnen und Umwelt, Darmstadt 2019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119739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/>
              <a:t>Housing</a:t>
            </a:r>
            <a:r>
              <a:rPr lang="de-DE" sz="3600" dirty="0"/>
              <a:t> </a:t>
            </a:r>
            <a:r>
              <a:rPr lang="de-DE" sz="3600" dirty="0" err="1"/>
              <a:t>prices</a:t>
            </a:r>
            <a:r>
              <a:rPr lang="de-DE" sz="3600" dirty="0"/>
              <a:t> </a:t>
            </a:r>
            <a:r>
              <a:rPr lang="de-DE" sz="3600" dirty="0" err="1"/>
              <a:t>since</a:t>
            </a:r>
            <a:r>
              <a:rPr lang="de-DE" sz="3600" dirty="0"/>
              <a:t> 2008 </a:t>
            </a:r>
            <a:r>
              <a:rPr lang="de-DE" sz="3600" dirty="0" err="1"/>
              <a:t>compared</a:t>
            </a:r>
            <a:endParaRPr lang="de-DE" sz="3600" dirty="0"/>
          </a:p>
        </p:txBody>
      </p:sp>
      <p:sp>
        <p:nvSpPr>
          <p:cNvPr id="7" name="Textfeld 6"/>
          <p:cNvSpPr txBox="1"/>
          <p:nvPr/>
        </p:nvSpPr>
        <p:spPr>
          <a:xfrm>
            <a:off x="628650" y="6304002"/>
            <a:ext cx="391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Source</a:t>
            </a:r>
            <a:r>
              <a:rPr lang="de-DE" sz="1000" dirty="0"/>
              <a:t>: </a:t>
            </a:r>
            <a:r>
              <a:rPr lang="de-DE" sz="1000" dirty="0" err="1"/>
              <a:t>Eurostat</a:t>
            </a:r>
            <a:r>
              <a:rPr lang="de-DE" sz="1000" dirty="0"/>
              <a:t> / Institut Wohnen und Umwelt, Darmstadt 2019</a:t>
            </a:r>
          </a:p>
          <a:p>
            <a:endParaRPr lang="de-DE" sz="1000" dirty="0"/>
          </a:p>
        </p:txBody>
      </p:sp>
      <p:pic>
        <p:nvPicPr>
          <p:cNvPr id="2050" name="Grafik 7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493661"/>
            <a:ext cx="6512354" cy="45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52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Growth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dirty="0" err="1"/>
              <a:t>migration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8" y="2231581"/>
            <a:ext cx="4122242" cy="25783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00" y="2231581"/>
            <a:ext cx="3933180" cy="260061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8650" y="6304002"/>
            <a:ext cx="464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Regionales Monitoring 2019, Regionalverband, Frankfurt am Main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479375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Job </a:t>
            </a:r>
            <a:r>
              <a:rPr lang="de-DE" dirty="0" err="1"/>
              <a:t>market</a:t>
            </a:r>
            <a:r>
              <a:rPr lang="de-DE" dirty="0"/>
              <a:t> + </a:t>
            </a:r>
            <a:r>
              <a:rPr lang="de-DE" dirty="0" err="1"/>
              <a:t>crowding</a:t>
            </a:r>
            <a:r>
              <a:rPr lang="de-DE" dirty="0"/>
              <a:t> </a:t>
            </a:r>
            <a:r>
              <a:rPr lang="de-DE" dirty="0" err="1"/>
              <a:t>effects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4" y="2218002"/>
            <a:ext cx="3856319" cy="25547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5" t="54144" r="4391" b="6551"/>
          <a:stretch/>
        </p:blipFill>
        <p:spPr>
          <a:xfrm>
            <a:off x="4377419" y="2163337"/>
            <a:ext cx="4315085" cy="263168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8650" y="6304002"/>
            <a:ext cx="464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Regionales Monitoring 2019, Regionalverband, Frankfurt am Main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667038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986" y="1690689"/>
            <a:ext cx="5134495" cy="38923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76" y="2312470"/>
            <a:ext cx="4042288" cy="26907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/>
              <a:t>Housing</a:t>
            </a:r>
            <a:r>
              <a:rPr lang="de-DE" sz="3600" dirty="0"/>
              <a:t> </a:t>
            </a:r>
            <a:r>
              <a:rPr lang="de-DE" sz="3600" dirty="0" err="1"/>
              <a:t>deficit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completed</a:t>
            </a:r>
            <a:r>
              <a:rPr lang="de-DE" sz="3600" dirty="0"/>
              <a:t> </a:t>
            </a:r>
            <a:r>
              <a:rPr lang="de-DE" sz="3600" dirty="0" err="1"/>
              <a:t>units</a:t>
            </a:r>
            <a:r>
              <a:rPr lang="de-DE" sz="3600" dirty="0"/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76903" y="6304002"/>
            <a:ext cx="404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Regionales Monitoring 2019, Regionalverband, Frankfurt am Main</a:t>
            </a:r>
          </a:p>
          <a:p>
            <a:endParaRPr lang="de-DE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628650" y="6304002"/>
            <a:ext cx="39136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Regionales Entwicklungskonzept 2019, AS&amp;P / Regierungspräsidium Darmstadt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157720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8"/>
          <a:stretch/>
        </p:blipFill>
        <p:spPr>
          <a:xfrm>
            <a:off x="2014654" y="-1692566"/>
            <a:ext cx="6693984" cy="84353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867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3600" dirty="0"/>
              <a:t>Instruments </a:t>
            </a:r>
            <a:r>
              <a:rPr lang="de-DE" sz="3600" dirty="0" err="1"/>
              <a:t>of</a:t>
            </a:r>
            <a:r>
              <a:rPr lang="de-DE" sz="3600" dirty="0"/>
              <a:t> Innenentwicklung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8650" y="6304002"/>
            <a:ext cx="39136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Regionales Entwicklungskonzept 2019, AS&amp;P / Regierungspräsidium Darmstadt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456025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Potentials </a:t>
            </a:r>
            <a:r>
              <a:rPr lang="de-DE" sz="3600" dirty="0" err="1"/>
              <a:t>for</a:t>
            </a:r>
            <a:r>
              <a:rPr lang="de-DE" sz="3600" dirty="0"/>
              <a:t> „Außenentwicklung“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21138" r="24806" b="12520"/>
          <a:stretch/>
        </p:blipFill>
        <p:spPr>
          <a:xfrm>
            <a:off x="477740" y="1497170"/>
            <a:ext cx="8666260" cy="639208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28650" y="6304002"/>
            <a:ext cx="39136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Regionales Entwicklungskonzept 2019, AS&amp;P / Regierungspräsidium Darmstadt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282706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Growth </a:t>
            </a:r>
            <a:r>
              <a:rPr lang="de-DE" dirty="0" err="1"/>
              <a:t>derives</a:t>
            </a:r>
            <a:r>
              <a:rPr lang="de-DE" dirty="0"/>
              <a:t> </a:t>
            </a:r>
            <a:r>
              <a:rPr lang="de-DE" dirty="0" err="1"/>
              <a:t>mainly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migration</a:t>
            </a:r>
            <a:r>
              <a:rPr lang="de-DE" dirty="0"/>
              <a:t> at different </a:t>
            </a:r>
            <a:r>
              <a:rPr lang="de-DE" dirty="0" err="1"/>
              <a:t>levels</a:t>
            </a:r>
            <a:endParaRPr lang="de-DE" dirty="0"/>
          </a:p>
          <a:p>
            <a:r>
              <a:rPr lang="de-DE" dirty="0"/>
              <a:t>Natural </a:t>
            </a:r>
            <a:r>
              <a:rPr lang="de-DE" dirty="0" err="1"/>
              <a:t>population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stable</a:t>
            </a:r>
            <a:endParaRPr lang="de-DE" dirty="0"/>
          </a:p>
          <a:p>
            <a:r>
              <a:rPr lang="de-DE" dirty="0" err="1"/>
              <a:t>Housing</a:t>
            </a:r>
            <a:r>
              <a:rPr lang="de-DE" dirty="0"/>
              <a:t> </a:t>
            </a:r>
            <a:r>
              <a:rPr lang="de-DE" dirty="0" err="1"/>
              <a:t>demands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generally</a:t>
            </a:r>
            <a:r>
              <a:rPr lang="de-DE" dirty="0"/>
              <a:t> not </a:t>
            </a:r>
            <a:r>
              <a:rPr lang="de-DE" dirty="0" err="1"/>
              <a:t>met</a:t>
            </a:r>
            <a:endParaRPr lang="de-DE" dirty="0"/>
          </a:p>
          <a:p>
            <a:r>
              <a:rPr lang="de-DE" dirty="0" err="1"/>
              <a:t>Demands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met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in Frankfurt </a:t>
            </a:r>
          </a:p>
          <a:p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cities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accelerated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instruments</a:t>
            </a:r>
            <a:endParaRPr lang="de-DE" dirty="0"/>
          </a:p>
          <a:p>
            <a:r>
              <a:rPr lang="de-DE" dirty="0"/>
              <a:t>Further </a:t>
            </a:r>
            <a:r>
              <a:rPr lang="de-DE" dirty="0" err="1"/>
              <a:t>mitigation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demands</a:t>
            </a:r>
            <a:r>
              <a:rPr lang="de-DE" dirty="0"/>
              <a:t> will </a:t>
            </a:r>
            <a:r>
              <a:rPr lang="de-DE" dirty="0" err="1"/>
              <a:t>result</a:t>
            </a:r>
            <a:r>
              <a:rPr lang="de-DE" dirty="0"/>
              <a:t> in </a:t>
            </a:r>
            <a:r>
              <a:rPr lang="de-DE" dirty="0" err="1"/>
              <a:t>development</a:t>
            </a:r>
            <a:r>
              <a:rPr lang="de-DE" dirty="0"/>
              <a:t> outside </a:t>
            </a:r>
            <a:r>
              <a:rPr lang="de-DE" dirty="0" err="1"/>
              <a:t>built-up</a:t>
            </a:r>
            <a:r>
              <a:rPr lang="de-DE" dirty="0"/>
              <a:t> </a:t>
            </a:r>
            <a:r>
              <a:rPr lang="de-DE" dirty="0" err="1"/>
              <a:t>area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880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51730" y="351831"/>
            <a:ext cx="8279125" cy="986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Perspective for Wiesbaden</a:t>
            </a:r>
          </a:p>
          <a:p>
            <a:r>
              <a:rPr lang="de-DE" sz="1800" dirty="0">
                <a:solidFill>
                  <a:prstClr val="black"/>
                </a:solidFill>
                <a:latin typeface="Agfa Rotis Sans Serif" panose="00000400000000000000" pitchFamily="2" charset="0"/>
              </a:rPr>
              <a:t>Stadtentwicklungsmassnahme – Urban development measure</a:t>
            </a:r>
            <a:endParaRPr lang="de-DE" sz="1800" dirty="0">
              <a:solidFill>
                <a:schemeClr val="accent4"/>
              </a:solidFill>
              <a:latin typeface="Agfa Rotis Sans Serif" panose="00000400000000000000" pitchFamily="2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11188" y="1700808"/>
            <a:ext cx="3706507" cy="4603506"/>
            <a:chOff x="703058" y="1296365"/>
            <a:chExt cx="4499992" cy="5589019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3058" y="1296365"/>
              <a:ext cx="4499992" cy="558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ihandform 9"/>
            <p:cNvSpPr/>
            <p:nvPr/>
          </p:nvSpPr>
          <p:spPr>
            <a:xfrm>
              <a:off x="3136000" y="4037379"/>
              <a:ext cx="1271305" cy="1894863"/>
            </a:xfrm>
            <a:custGeom>
              <a:avLst/>
              <a:gdLst>
                <a:gd name="connsiteX0" fmla="*/ 982980 w 3604260"/>
                <a:gd name="connsiteY0" fmla="*/ 944880 h 5372100"/>
                <a:gd name="connsiteX1" fmla="*/ 1051560 w 3604260"/>
                <a:gd name="connsiteY1" fmla="*/ 0 h 5372100"/>
                <a:gd name="connsiteX2" fmla="*/ 1798320 w 3604260"/>
                <a:gd name="connsiteY2" fmla="*/ 342900 h 5372100"/>
                <a:gd name="connsiteX3" fmla="*/ 2202180 w 3604260"/>
                <a:gd name="connsiteY3" fmla="*/ 723900 h 5372100"/>
                <a:gd name="connsiteX4" fmla="*/ 2430780 w 3604260"/>
                <a:gd name="connsiteY4" fmla="*/ 1356360 h 5372100"/>
                <a:gd name="connsiteX5" fmla="*/ 2537460 w 3604260"/>
                <a:gd name="connsiteY5" fmla="*/ 1676400 h 5372100"/>
                <a:gd name="connsiteX6" fmla="*/ 3009900 w 3604260"/>
                <a:gd name="connsiteY6" fmla="*/ 2385060 h 5372100"/>
                <a:gd name="connsiteX7" fmla="*/ 3528060 w 3604260"/>
                <a:gd name="connsiteY7" fmla="*/ 3268980 h 5372100"/>
                <a:gd name="connsiteX8" fmla="*/ 3604260 w 3604260"/>
                <a:gd name="connsiteY8" fmla="*/ 3459480 h 5372100"/>
                <a:gd name="connsiteX9" fmla="*/ 3596640 w 3604260"/>
                <a:gd name="connsiteY9" fmla="*/ 3924300 h 5372100"/>
                <a:gd name="connsiteX10" fmla="*/ 3512820 w 3604260"/>
                <a:gd name="connsiteY10" fmla="*/ 4564380 h 5372100"/>
                <a:gd name="connsiteX11" fmla="*/ 3208020 w 3604260"/>
                <a:gd name="connsiteY11" fmla="*/ 5181600 h 5372100"/>
                <a:gd name="connsiteX12" fmla="*/ 3040380 w 3604260"/>
                <a:gd name="connsiteY12" fmla="*/ 5372100 h 5372100"/>
                <a:gd name="connsiteX13" fmla="*/ 2133600 w 3604260"/>
                <a:gd name="connsiteY13" fmla="*/ 5143500 h 5372100"/>
                <a:gd name="connsiteX14" fmla="*/ 1005840 w 3604260"/>
                <a:gd name="connsiteY14" fmla="*/ 4991100 h 5372100"/>
                <a:gd name="connsiteX15" fmla="*/ 304800 w 3604260"/>
                <a:gd name="connsiteY15" fmla="*/ 4884420 h 5372100"/>
                <a:gd name="connsiteX16" fmla="*/ 30480 w 3604260"/>
                <a:gd name="connsiteY16" fmla="*/ 4747260 h 5372100"/>
                <a:gd name="connsiteX17" fmla="*/ 0 w 3604260"/>
                <a:gd name="connsiteY17" fmla="*/ 4610100 h 5372100"/>
                <a:gd name="connsiteX18" fmla="*/ 381000 w 3604260"/>
                <a:gd name="connsiteY18" fmla="*/ 4206240 h 5372100"/>
                <a:gd name="connsiteX19" fmla="*/ 556260 w 3604260"/>
                <a:gd name="connsiteY19" fmla="*/ 3893820 h 5372100"/>
                <a:gd name="connsiteX20" fmla="*/ 792480 w 3604260"/>
                <a:gd name="connsiteY20" fmla="*/ 3756660 h 5372100"/>
                <a:gd name="connsiteX21" fmla="*/ 906780 w 3604260"/>
                <a:gd name="connsiteY21" fmla="*/ 3299460 h 5372100"/>
                <a:gd name="connsiteX22" fmla="*/ 1607820 w 3604260"/>
                <a:gd name="connsiteY22" fmla="*/ 3368040 h 5372100"/>
                <a:gd name="connsiteX23" fmla="*/ 1623060 w 3604260"/>
                <a:gd name="connsiteY23" fmla="*/ 2148840 h 5372100"/>
                <a:gd name="connsiteX24" fmla="*/ 571500 w 3604260"/>
                <a:gd name="connsiteY24" fmla="*/ 1958340 h 5372100"/>
                <a:gd name="connsiteX25" fmla="*/ 670560 w 3604260"/>
                <a:gd name="connsiteY25" fmla="*/ 1135380 h 5372100"/>
                <a:gd name="connsiteX26" fmla="*/ 883920 w 3604260"/>
                <a:gd name="connsiteY26" fmla="*/ 1021080 h 5372100"/>
                <a:gd name="connsiteX0" fmla="*/ 982980 w 3604260"/>
                <a:gd name="connsiteY0" fmla="*/ 944880 h 5372100"/>
                <a:gd name="connsiteX1" fmla="*/ 1051560 w 3604260"/>
                <a:gd name="connsiteY1" fmla="*/ 0 h 5372100"/>
                <a:gd name="connsiteX2" fmla="*/ 1798320 w 3604260"/>
                <a:gd name="connsiteY2" fmla="*/ 342900 h 5372100"/>
                <a:gd name="connsiteX3" fmla="*/ 2202180 w 3604260"/>
                <a:gd name="connsiteY3" fmla="*/ 723900 h 5372100"/>
                <a:gd name="connsiteX4" fmla="*/ 2430780 w 3604260"/>
                <a:gd name="connsiteY4" fmla="*/ 1356360 h 5372100"/>
                <a:gd name="connsiteX5" fmla="*/ 2537460 w 3604260"/>
                <a:gd name="connsiteY5" fmla="*/ 1676400 h 5372100"/>
                <a:gd name="connsiteX6" fmla="*/ 3009900 w 3604260"/>
                <a:gd name="connsiteY6" fmla="*/ 2385060 h 5372100"/>
                <a:gd name="connsiteX7" fmla="*/ 3528060 w 3604260"/>
                <a:gd name="connsiteY7" fmla="*/ 3268980 h 5372100"/>
                <a:gd name="connsiteX8" fmla="*/ 3604260 w 3604260"/>
                <a:gd name="connsiteY8" fmla="*/ 3459480 h 5372100"/>
                <a:gd name="connsiteX9" fmla="*/ 3596640 w 3604260"/>
                <a:gd name="connsiteY9" fmla="*/ 3924300 h 5372100"/>
                <a:gd name="connsiteX10" fmla="*/ 3512820 w 3604260"/>
                <a:gd name="connsiteY10" fmla="*/ 4564380 h 5372100"/>
                <a:gd name="connsiteX11" fmla="*/ 3208020 w 3604260"/>
                <a:gd name="connsiteY11" fmla="*/ 5181600 h 5372100"/>
                <a:gd name="connsiteX12" fmla="*/ 3040380 w 3604260"/>
                <a:gd name="connsiteY12" fmla="*/ 5372100 h 5372100"/>
                <a:gd name="connsiteX13" fmla="*/ 2133600 w 3604260"/>
                <a:gd name="connsiteY13" fmla="*/ 5143500 h 5372100"/>
                <a:gd name="connsiteX14" fmla="*/ 1005840 w 3604260"/>
                <a:gd name="connsiteY14" fmla="*/ 4991100 h 5372100"/>
                <a:gd name="connsiteX15" fmla="*/ 304800 w 3604260"/>
                <a:gd name="connsiteY15" fmla="*/ 4884420 h 5372100"/>
                <a:gd name="connsiteX16" fmla="*/ 30480 w 3604260"/>
                <a:gd name="connsiteY16" fmla="*/ 4747260 h 5372100"/>
                <a:gd name="connsiteX17" fmla="*/ 0 w 3604260"/>
                <a:gd name="connsiteY17" fmla="*/ 4610100 h 5372100"/>
                <a:gd name="connsiteX18" fmla="*/ 381000 w 3604260"/>
                <a:gd name="connsiteY18" fmla="*/ 4206240 h 5372100"/>
                <a:gd name="connsiteX19" fmla="*/ 556260 w 3604260"/>
                <a:gd name="connsiteY19" fmla="*/ 3893820 h 5372100"/>
                <a:gd name="connsiteX20" fmla="*/ 792480 w 3604260"/>
                <a:gd name="connsiteY20" fmla="*/ 3756660 h 5372100"/>
                <a:gd name="connsiteX21" fmla="*/ 906780 w 3604260"/>
                <a:gd name="connsiteY21" fmla="*/ 3299460 h 5372100"/>
                <a:gd name="connsiteX22" fmla="*/ 1607820 w 3604260"/>
                <a:gd name="connsiteY22" fmla="*/ 3368040 h 5372100"/>
                <a:gd name="connsiteX23" fmla="*/ 1623060 w 3604260"/>
                <a:gd name="connsiteY23" fmla="*/ 2148840 h 5372100"/>
                <a:gd name="connsiteX24" fmla="*/ 571500 w 3604260"/>
                <a:gd name="connsiteY24" fmla="*/ 1958340 h 5372100"/>
                <a:gd name="connsiteX25" fmla="*/ 670560 w 3604260"/>
                <a:gd name="connsiteY25" fmla="*/ 1135380 h 5372100"/>
                <a:gd name="connsiteX26" fmla="*/ 883920 w 3604260"/>
                <a:gd name="connsiteY26" fmla="*/ 1021080 h 5372100"/>
                <a:gd name="connsiteX27" fmla="*/ 982980 w 3604260"/>
                <a:gd name="connsiteY27" fmla="*/ 944880 h 537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04260" h="5372100">
                  <a:moveTo>
                    <a:pt x="982980" y="944880"/>
                  </a:moveTo>
                  <a:lnTo>
                    <a:pt x="1051560" y="0"/>
                  </a:lnTo>
                  <a:lnTo>
                    <a:pt x="1798320" y="342900"/>
                  </a:lnTo>
                  <a:lnTo>
                    <a:pt x="2202180" y="723900"/>
                  </a:lnTo>
                  <a:lnTo>
                    <a:pt x="2430780" y="1356360"/>
                  </a:lnTo>
                  <a:lnTo>
                    <a:pt x="2537460" y="1676400"/>
                  </a:lnTo>
                  <a:lnTo>
                    <a:pt x="3009900" y="2385060"/>
                  </a:lnTo>
                  <a:lnTo>
                    <a:pt x="3528060" y="3268980"/>
                  </a:lnTo>
                  <a:lnTo>
                    <a:pt x="3604260" y="3459480"/>
                  </a:lnTo>
                  <a:lnTo>
                    <a:pt x="3596640" y="3924300"/>
                  </a:lnTo>
                  <a:lnTo>
                    <a:pt x="3512820" y="4564380"/>
                  </a:lnTo>
                  <a:lnTo>
                    <a:pt x="3208020" y="5181600"/>
                  </a:lnTo>
                  <a:lnTo>
                    <a:pt x="3040380" y="5372100"/>
                  </a:lnTo>
                  <a:lnTo>
                    <a:pt x="2133600" y="5143500"/>
                  </a:lnTo>
                  <a:lnTo>
                    <a:pt x="1005840" y="4991100"/>
                  </a:lnTo>
                  <a:lnTo>
                    <a:pt x="304800" y="4884420"/>
                  </a:lnTo>
                  <a:lnTo>
                    <a:pt x="30480" y="4747260"/>
                  </a:lnTo>
                  <a:lnTo>
                    <a:pt x="0" y="4610100"/>
                  </a:lnTo>
                  <a:lnTo>
                    <a:pt x="381000" y="4206240"/>
                  </a:lnTo>
                  <a:lnTo>
                    <a:pt x="556260" y="3893820"/>
                  </a:lnTo>
                  <a:lnTo>
                    <a:pt x="792480" y="3756660"/>
                  </a:lnTo>
                  <a:lnTo>
                    <a:pt x="906780" y="3299460"/>
                  </a:lnTo>
                  <a:lnTo>
                    <a:pt x="1607820" y="3368040"/>
                  </a:lnTo>
                  <a:lnTo>
                    <a:pt x="1623060" y="2148840"/>
                  </a:lnTo>
                  <a:lnTo>
                    <a:pt x="571500" y="1958340"/>
                  </a:lnTo>
                  <a:lnTo>
                    <a:pt x="670560" y="1135380"/>
                  </a:lnTo>
                  <a:lnTo>
                    <a:pt x="883920" y="1021080"/>
                  </a:lnTo>
                  <a:lnTo>
                    <a:pt x="982980" y="944880"/>
                  </a:lnTo>
                  <a:close/>
                </a:path>
              </a:pathLst>
            </a:custGeom>
            <a:solidFill>
              <a:srgbClr val="FF9900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130072" y="4788233"/>
              <a:ext cx="1765012" cy="1008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Exploration </a:t>
              </a:r>
              <a:r>
                <a:rPr lang="de-DE" sz="16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area</a:t>
              </a:r>
              <a:endParaRPr lang="de-DE" sz="1600" b="1" dirty="0">
                <a:solidFill>
                  <a:srgbClr val="00000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Ostfeld</a:t>
              </a:r>
            </a:p>
          </p:txBody>
        </p:sp>
      </p:grpSp>
      <p:pic>
        <p:nvPicPr>
          <p:cNvPr id="59" name="Grafik 58" descr="2018-02-13_Pl-WS_Umwelt-Naturschutz_Doku_mit Präsentation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6" t="27752" r="33550" b="11163"/>
          <a:stretch/>
        </p:blipFill>
        <p:spPr>
          <a:xfrm>
            <a:off x="4981465" y="1530245"/>
            <a:ext cx="3779577" cy="4882470"/>
          </a:xfrm>
          <a:prstGeom prst="rect">
            <a:avLst/>
          </a:prstGeom>
        </p:spPr>
      </p:pic>
      <p:sp>
        <p:nvSpPr>
          <p:cNvPr id="60" name="Freihandform 59"/>
          <p:cNvSpPr/>
          <p:nvPr/>
        </p:nvSpPr>
        <p:spPr>
          <a:xfrm>
            <a:off x="5482398" y="1700808"/>
            <a:ext cx="3009900" cy="4546600"/>
          </a:xfrm>
          <a:custGeom>
            <a:avLst/>
            <a:gdLst>
              <a:gd name="connsiteX0" fmla="*/ 876300 w 3009900"/>
              <a:gd name="connsiteY0" fmla="*/ 0 h 4546600"/>
              <a:gd name="connsiteX1" fmla="*/ 742950 w 3009900"/>
              <a:gd name="connsiteY1" fmla="*/ 190500 h 4546600"/>
              <a:gd name="connsiteX2" fmla="*/ 831850 w 3009900"/>
              <a:gd name="connsiteY2" fmla="*/ 266700 h 4546600"/>
              <a:gd name="connsiteX3" fmla="*/ 736600 w 3009900"/>
              <a:gd name="connsiteY3" fmla="*/ 450850 h 4546600"/>
              <a:gd name="connsiteX4" fmla="*/ 787400 w 3009900"/>
              <a:gd name="connsiteY4" fmla="*/ 793750 h 4546600"/>
              <a:gd name="connsiteX5" fmla="*/ 546100 w 3009900"/>
              <a:gd name="connsiteY5" fmla="*/ 946150 h 4546600"/>
              <a:gd name="connsiteX6" fmla="*/ 520700 w 3009900"/>
              <a:gd name="connsiteY6" fmla="*/ 1339850 h 4546600"/>
              <a:gd name="connsiteX7" fmla="*/ 520700 w 3009900"/>
              <a:gd name="connsiteY7" fmla="*/ 1568450 h 4546600"/>
              <a:gd name="connsiteX8" fmla="*/ 977900 w 3009900"/>
              <a:gd name="connsiteY8" fmla="*/ 1676400 h 4546600"/>
              <a:gd name="connsiteX9" fmla="*/ 1377950 w 3009900"/>
              <a:gd name="connsiteY9" fmla="*/ 1752600 h 4546600"/>
              <a:gd name="connsiteX10" fmla="*/ 1346200 w 3009900"/>
              <a:gd name="connsiteY10" fmla="*/ 2978150 h 4546600"/>
              <a:gd name="connsiteX11" fmla="*/ 673100 w 3009900"/>
              <a:gd name="connsiteY11" fmla="*/ 2787650 h 4546600"/>
              <a:gd name="connsiteX12" fmla="*/ 679450 w 3009900"/>
              <a:gd name="connsiteY12" fmla="*/ 3149600 h 4546600"/>
              <a:gd name="connsiteX13" fmla="*/ 393700 w 3009900"/>
              <a:gd name="connsiteY13" fmla="*/ 3340100 h 4546600"/>
              <a:gd name="connsiteX14" fmla="*/ 241300 w 3009900"/>
              <a:gd name="connsiteY14" fmla="*/ 3619500 h 4546600"/>
              <a:gd name="connsiteX15" fmla="*/ 0 w 3009900"/>
              <a:gd name="connsiteY15" fmla="*/ 3873500 h 4546600"/>
              <a:gd name="connsiteX16" fmla="*/ 234950 w 3009900"/>
              <a:gd name="connsiteY16" fmla="*/ 4102100 h 4546600"/>
              <a:gd name="connsiteX17" fmla="*/ 749300 w 3009900"/>
              <a:gd name="connsiteY17" fmla="*/ 4191000 h 4546600"/>
              <a:gd name="connsiteX18" fmla="*/ 1327150 w 3009900"/>
              <a:gd name="connsiteY18" fmla="*/ 4286250 h 4546600"/>
              <a:gd name="connsiteX19" fmla="*/ 1974850 w 3009900"/>
              <a:gd name="connsiteY19" fmla="*/ 4387850 h 4546600"/>
              <a:gd name="connsiteX20" fmla="*/ 2457450 w 3009900"/>
              <a:gd name="connsiteY20" fmla="*/ 4476750 h 4546600"/>
              <a:gd name="connsiteX21" fmla="*/ 2647950 w 3009900"/>
              <a:gd name="connsiteY21" fmla="*/ 4546600 h 4546600"/>
              <a:gd name="connsiteX22" fmla="*/ 2794000 w 3009900"/>
              <a:gd name="connsiteY22" fmla="*/ 3962400 h 4546600"/>
              <a:gd name="connsiteX23" fmla="*/ 2895600 w 3009900"/>
              <a:gd name="connsiteY23" fmla="*/ 3594100 h 4546600"/>
              <a:gd name="connsiteX24" fmla="*/ 3009900 w 3009900"/>
              <a:gd name="connsiteY24" fmla="*/ 2997200 h 4546600"/>
              <a:gd name="connsiteX25" fmla="*/ 2978150 w 3009900"/>
              <a:gd name="connsiteY25" fmla="*/ 2749550 h 4546600"/>
              <a:gd name="connsiteX26" fmla="*/ 2800350 w 3009900"/>
              <a:gd name="connsiteY26" fmla="*/ 2406650 h 4546600"/>
              <a:gd name="connsiteX27" fmla="*/ 2552700 w 3009900"/>
              <a:gd name="connsiteY27" fmla="*/ 2044700 h 4546600"/>
              <a:gd name="connsiteX28" fmla="*/ 2203450 w 3009900"/>
              <a:gd name="connsiteY28" fmla="*/ 1593850 h 4546600"/>
              <a:gd name="connsiteX29" fmla="*/ 2089150 w 3009900"/>
              <a:gd name="connsiteY29" fmla="*/ 1339850 h 4546600"/>
              <a:gd name="connsiteX30" fmla="*/ 1955800 w 3009900"/>
              <a:gd name="connsiteY30" fmla="*/ 996950 h 4546600"/>
              <a:gd name="connsiteX31" fmla="*/ 1828800 w 3009900"/>
              <a:gd name="connsiteY31" fmla="*/ 723900 h 4546600"/>
              <a:gd name="connsiteX32" fmla="*/ 1638300 w 3009900"/>
              <a:gd name="connsiteY32" fmla="*/ 419100 h 4546600"/>
              <a:gd name="connsiteX33" fmla="*/ 1454150 w 3009900"/>
              <a:gd name="connsiteY33" fmla="*/ 292100 h 4546600"/>
              <a:gd name="connsiteX34" fmla="*/ 1193800 w 3009900"/>
              <a:gd name="connsiteY34" fmla="*/ 158750 h 4546600"/>
              <a:gd name="connsiteX35" fmla="*/ 876300 w 3009900"/>
              <a:gd name="connsiteY35" fmla="*/ 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09900" h="4546600">
                <a:moveTo>
                  <a:pt x="876300" y="0"/>
                </a:moveTo>
                <a:lnTo>
                  <a:pt x="742950" y="190500"/>
                </a:lnTo>
                <a:lnTo>
                  <a:pt x="831850" y="266700"/>
                </a:lnTo>
                <a:lnTo>
                  <a:pt x="736600" y="450850"/>
                </a:lnTo>
                <a:lnTo>
                  <a:pt x="787400" y="793750"/>
                </a:lnTo>
                <a:lnTo>
                  <a:pt x="546100" y="946150"/>
                </a:lnTo>
                <a:lnTo>
                  <a:pt x="520700" y="1339850"/>
                </a:lnTo>
                <a:lnTo>
                  <a:pt x="520700" y="1568450"/>
                </a:lnTo>
                <a:lnTo>
                  <a:pt x="977900" y="1676400"/>
                </a:lnTo>
                <a:lnTo>
                  <a:pt x="1377950" y="1752600"/>
                </a:lnTo>
                <a:lnTo>
                  <a:pt x="1346200" y="2978150"/>
                </a:lnTo>
                <a:lnTo>
                  <a:pt x="673100" y="2787650"/>
                </a:lnTo>
                <a:lnTo>
                  <a:pt x="679450" y="3149600"/>
                </a:lnTo>
                <a:lnTo>
                  <a:pt x="393700" y="3340100"/>
                </a:lnTo>
                <a:lnTo>
                  <a:pt x="241300" y="3619500"/>
                </a:lnTo>
                <a:lnTo>
                  <a:pt x="0" y="3873500"/>
                </a:lnTo>
                <a:lnTo>
                  <a:pt x="234950" y="4102100"/>
                </a:lnTo>
                <a:lnTo>
                  <a:pt x="749300" y="4191000"/>
                </a:lnTo>
                <a:lnTo>
                  <a:pt x="1327150" y="4286250"/>
                </a:lnTo>
                <a:lnTo>
                  <a:pt x="1974850" y="4387850"/>
                </a:lnTo>
                <a:lnTo>
                  <a:pt x="2457450" y="4476750"/>
                </a:lnTo>
                <a:lnTo>
                  <a:pt x="2647950" y="4546600"/>
                </a:lnTo>
                <a:lnTo>
                  <a:pt x="2794000" y="3962400"/>
                </a:lnTo>
                <a:lnTo>
                  <a:pt x="2895600" y="3594100"/>
                </a:lnTo>
                <a:lnTo>
                  <a:pt x="3009900" y="2997200"/>
                </a:lnTo>
                <a:lnTo>
                  <a:pt x="2978150" y="2749550"/>
                </a:lnTo>
                <a:lnTo>
                  <a:pt x="2800350" y="2406650"/>
                </a:lnTo>
                <a:lnTo>
                  <a:pt x="2552700" y="2044700"/>
                </a:lnTo>
                <a:lnTo>
                  <a:pt x="2203450" y="1593850"/>
                </a:lnTo>
                <a:lnTo>
                  <a:pt x="2089150" y="1339850"/>
                </a:lnTo>
                <a:lnTo>
                  <a:pt x="1955800" y="996950"/>
                </a:lnTo>
                <a:lnTo>
                  <a:pt x="1828800" y="723900"/>
                </a:lnTo>
                <a:lnTo>
                  <a:pt x="1638300" y="419100"/>
                </a:lnTo>
                <a:lnTo>
                  <a:pt x="1454150" y="292100"/>
                </a:lnTo>
                <a:lnTo>
                  <a:pt x="1193800" y="158750"/>
                </a:lnTo>
                <a:lnTo>
                  <a:pt x="87630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5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6061094" y="2703854"/>
            <a:ext cx="761153" cy="276999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Biotop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317261" y="4456454"/>
            <a:ext cx="743238" cy="646331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Siedlung „Fort Biehler“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6987348" y="5575451"/>
            <a:ext cx="958427" cy="461665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Tier- und </a:t>
            </a:r>
            <a:r>
              <a:rPr lang="de-DE" dirty="0" err="1"/>
              <a:t>Cyperuspark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693804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3" r="36024"/>
          <a:stretch/>
        </p:blipFill>
        <p:spPr>
          <a:xfrm>
            <a:off x="3107080" y="169907"/>
            <a:ext cx="5900934" cy="6622764"/>
          </a:xfrm>
        </p:spPr>
      </p:pic>
      <p:pic>
        <p:nvPicPr>
          <p:cNvPr id="7" name="Inhaltsplatzhalt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6" t="6388"/>
          <a:stretch/>
        </p:blipFill>
        <p:spPr>
          <a:xfrm>
            <a:off x="628650" y="1611377"/>
            <a:ext cx="2304751" cy="48465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67933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/>
              <a:t>Germany</a:t>
            </a:r>
            <a:br>
              <a:rPr lang="de-DE" dirty="0"/>
            </a:br>
            <a:r>
              <a:rPr lang="de-DE" dirty="0"/>
              <a:t>Metropolitan Areas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7667161" y="1690689"/>
            <a:ext cx="1099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/>
              <a:t>Berlin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5307980" y="3629867"/>
            <a:ext cx="21038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/>
              <a:t>Frankfurt/Main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6850565" y="5057368"/>
            <a:ext cx="21038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/>
              <a:t>Munich</a:t>
            </a:r>
            <a:endParaRPr lang="de-DE" sz="2400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514850" y="2924774"/>
            <a:ext cx="21038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/>
              <a:t>Cologne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11188" y="6457890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BBSR 2016, Bonn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131985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917009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/>
              <a:t>Rhine-Main </a:t>
            </a:r>
            <a:r>
              <a:rPr lang="de-DE" dirty="0" err="1"/>
              <a:t>landscape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4192"/>
          <a:stretch/>
        </p:blipFill>
        <p:spPr>
          <a:xfrm>
            <a:off x="611188" y="1858537"/>
            <a:ext cx="8034296" cy="4523213"/>
          </a:xfrm>
        </p:spPr>
      </p:pic>
    </p:spTree>
    <p:extLst>
      <p:ext uri="{BB962C8B-B14F-4D97-AF65-F5344CB8AC3E}">
        <p14:creationId xmlns:p14="http://schemas.microsoft.com/office/powerpoint/2010/main" val="933208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611188" y="1613901"/>
            <a:ext cx="8183407" cy="5232620"/>
            <a:chOff x="1776084" y="2255035"/>
            <a:chExt cx="7980492" cy="5134405"/>
          </a:xfrm>
        </p:grpSpPr>
        <p:sp>
          <p:nvSpPr>
            <p:cNvPr id="15" name="Freihandform 14"/>
            <p:cNvSpPr/>
            <p:nvPr/>
          </p:nvSpPr>
          <p:spPr>
            <a:xfrm>
              <a:off x="4046659" y="5104721"/>
              <a:ext cx="1377068" cy="1477480"/>
            </a:xfrm>
            <a:custGeom>
              <a:avLst/>
              <a:gdLst>
                <a:gd name="connsiteX0" fmla="*/ 210392 w 1246173"/>
                <a:gd name="connsiteY0" fmla="*/ 0 h 1327093"/>
                <a:gd name="connsiteX1" fmla="*/ 428877 w 1246173"/>
                <a:gd name="connsiteY1" fmla="*/ 145656 h 1327093"/>
                <a:gd name="connsiteX2" fmla="*/ 606902 w 1246173"/>
                <a:gd name="connsiteY2" fmla="*/ 291313 h 1327093"/>
                <a:gd name="connsiteX3" fmla="*/ 647362 w 1246173"/>
                <a:gd name="connsiteY3" fmla="*/ 420785 h 1327093"/>
                <a:gd name="connsiteX4" fmla="*/ 906307 w 1246173"/>
                <a:gd name="connsiteY4" fmla="*/ 550258 h 1327093"/>
                <a:gd name="connsiteX5" fmla="*/ 1027688 w 1246173"/>
                <a:gd name="connsiteY5" fmla="*/ 752559 h 1327093"/>
                <a:gd name="connsiteX6" fmla="*/ 1246173 w 1246173"/>
                <a:gd name="connsiteY6" fmla="*/ 938676 h 1327093"/>
                <a:gd name="connsiteX7" fmla="*/ 1068148 w 1246173"/>
                <a:gd name="connsiteY7" fmla="*/ 1205713 h 1327093"/>
                <a:gd name="connsiteX8" fmla="*/ 873939 w 1246173"/>
                <a:gd name="connsiteY8" fmla="*/ 1213805 h 1327093"/>
                <a:gd name="connsiteX9" fmla="*/ 833479 w 1246173"/>
                <a:gd name="connsiteY9" fmla="*/ 1327093 h 1327093"/>
                <a:gd name="connsiteX10" fmla="*/ 542166 w 1246173"/>
                <a:gd name="connsiteY10" fmla="*/ 1205713 h 1327093"/>
                <a:gd name="connsiteX11" fmla="*/ 194208 w 1246173"/>
                <a:gd name="connsiteY11" fmla="*/ 906308 h 1327093"/>
                <a:gd name="connsiteX12" fmla="*/ 234669 w 1246173"/>
                <a:gd name="connsiteY12" fmla="*/ 728283 h 1327093"/>
                <a:gd name="connsiteX13" fmla="*/ 137564 w 1246173"/>
                <a:gd name="connsiteY13" fmla="*/ 582626 h 1327093"/>
                <a:gd name="connsiteX14" fmla="*/ 0 w 1246173"/>
                <a:gd name="connsiteY14" fmla="*/ 428877 h 1327093"/>
                <a:gd name="connsiteX15" fmla="*/ 0 w 1246173"/>
                <a:gd name="connsiteY15" fmla="*/ 210393 h 1327093"/>
                <a:gd name="connsiteX16" fmla="*/ 97104 w 1246173"/>
                <a:gd name="connsiteY16" fmla="*/ 145656 h 1327093"/>
                <a:gd name="connsiteX17" fmla="*/ 210392 w 1246173"/>
                <a:gd name="connsiteY17" fmla="*/ 0 h 1327093"/>
                <a:gd name="connsiteX0" fmla="*/ 342938 w 1378719"/>
                <a:gd name="connsiteY0" fmla="*/ 0 h 1327093"/>
                <a:gd name="connsiteX1" fmla="*/ 561423 w 1378719"/>
                <a:gd name="connsiteY1" fmla="*/ 145656 h 1327093"/>
                <a:gd name="connsiteX2" fmla="*/ 739448 w 1378719"/>
                <a:gd name="connsiteY2" fmla="*/ 291313 h 1327093"/>
                <a:gd name="connsiteX3" fmla="*/ 779908 w 1378719"/>
                <a:gd name="connsiteY3" fmla="*/ 420785 h 1327093"/>
                <a:gd name="connsiteX4" fmla="*/ 1038853 w 1378719"/>
                <a:gd name="connsiteY4" fmla="*/ 550258 h 1327093"/>
                <a:gd name="connsiteX5" fmla="*/ 1160234 w 1378719"/>
                <a:gd name="connsiteY5" fmla="*/ 752559 h 1327093"/>
                <a:gd name="connsiteX6" fmla="*/ 1378719 w 1378719"/>
                <a:gd name="connsiteY6" fmla="*/ 938676 h 1327093"/>
                <a:gd name="connsiteX7" fmla="*/ 1200694 w 1378719"/>
                <a:gd name="connsiteY7" fmla="*/ 1205713 h 1327093"/>
                <a:gd name="connsiteX8" fmla="*/ 1006485 w 1378719"/>
                <a:gd name="connsiteY8" fmla="*/ 1213805 h 1327093"/>
                <a:gd name="connsiteX9" fmla="*/ 966025 w 1378719"/>
                <a:gd name="connsiteY9" fmla="*/ 1327093 h 1327093"/>
                <a:gd name="connsiteX10" fmla="*/ 674712 w 1378719"/>
                <a:gd name="connsiteY10" fmla="*/ 1205713 h 1327093"/>
                <a:gd name="connsiteX11" fmla="*/ 326754 w 1378719"/>
                <a:gd name="connsiteY11" fmla="*/ 906308 h 1327093"/>
                <a:gd name="connsiteX12" fmla="*/ 367215 w 1378719"/>
                <a:gd name="connsiteY12" fmla="*/ 728283 h 1327093"/>
                <a:gd name="connsiteX13" fmla="*/ 270110 w 1378719"/>
                <a:gd name="connsiteY13" fmla="*/ 582626 h 1327093"/>
                <a:gd name="connsiteX14" fmla="*/ 0 w 1378719"/>
                <a:gd name="connsiteY14" fmla="*/ 539332 h 1327093"/>
                <a:gd name="connsiteX15" fmla="*/ 132546 w 1378719"/>
                <a:gd name="connsiteY15" fmla="*/ 210393 h 1327093"/>
                <a:gd name="connsiteX16" fmla="*/ 229650 w 1378719"/>
                <a:gd name="connsiteY16" fmla="*/ 145656 h 1327093"/>
                <a:gd name="connsiteX17" fmla="*/ 342938 w 1378719"/>
                <a:gd name="connsiteY17" fmla="*/ 0 h 1327093"/>
                <a:gd name="connsiteX0" fmla="*/ 342938 w 1378719"/>
                <a:gd name="connsiteY0" fmla="*/ 0 h 1327093"/>
                <a:gd name="connsiteX1" fmla="*/ 561423 w 1378719"/>
                <a:gd name="connsiteY1" fmla="*/ 145656 h 1327093"/>
                <a:gd name="connsiteX2" fmla="*/ 739448 w 1378719"/>
                <a:gd name="connsiteY2" fmla="*/ 291313 h 1327093"/>
                <a:gd name="connsiteX3" fmla="*/ 779908 w 1378719"/>
                <a:gd name="connsiteY3" fmla="*/ 420785 h 1327093"/>
                <a:gd name="connsiteX4" fmla="*/ 1038853 w 1378719"/>
                <a:gd name="connsiteY4" fmla="*/ 550258 h 1327093"/>
                <a:gd name="connsiteX5" fmla="*/ 1160234 w 1378719"/>
                <a:gd name="connsiteY5" fmla="*/ 752559 h 1327093"/>
                <a:gd name="connsiteX6" fmla="*/ 1378719 w 1378719"/>
                <a:gd name="connsiteY6" fmla="*/ 938676 h 1327093"/>
                <a:gd name="connsiteX7" fmla="*/ 1200694 w 1378719"/>
                <a:gd name="connsiteY7" fmla="*/ 1205713 h 1327093"/>
                <a:gd name="connsiteX8" fmla="*/ 1006485 w 1378719"/>
                <a:gd name="connsiteY8" fmla="*/ 1213805 h 1327093"/>
                <a:gd name="connsiteX9" fmla="*/ 966025 w 1378719"/>
                <a:gd name="connsiteY9" fmla="*/ 1327093 h 1327093"/>
                <a:gd name="connsiteX10" fmla="*/ 674712 w 1378719"/>
                <a:gd name="connsiteY10" fmla="*/ 1205713 h 1327093"/>
                <a:gd name="connsiteX11" fmla="*/ 326754 w 1378719"/>
                <a:gd name="connsiteY11" fmla="*/ 906308 h 1327093"/>
                <a:gd name="connsiteX12" fmla="*/ 367215 w 1378719"/>
                <a:gd name="connsiteY12" fmla="*/ 728283 h 1327093"/>
                <a:gd name="connsiteX13" fmla="*/ 270110 w 1378719"/>
                <a:gd name="connsiteY13" fmla="*/ 582626 h 1327093"/>
                <a:gd name="connsiteX14" fmla="*/ 0 w 1378719"/>
                <a:gd name="connsiteY14" fmla="*/ 539332 h 1327093"/>
                <a:gd name="connsiteX15" fmla="*/ 66273 w 1378719"/>
                <a:gd name="connsiteY15" fmla="*/ 217757 h 1327093"/>
                <a:gd name="connsiteX16" fmla="*/ 229650 w 1378719"/>
                <a:gd name="connsiteY16" fmla="*/ 145656 h 1327093"/>
                <a:gd name="connsiteX17" fmla="*/ 342938 w 1378719"/>
                <a:gd name="connsiteY17" fmla="*/ 0 h 1327093"/>
                <a:gd name="connsiteX0" fmla="*/ 276665 w 1312446"/>
                <a:gd name="connsiteY0" fmla="*/ 0 h 1327093"/>
                <a:gd name="connsiteX1" fmla="*/ 495150 w 1312446"/>
                <a:gd name="connsiteY1" fmla="*/ 145656 h 1327093"/>
                <a:gd name="connsiteX2" fmla="*/ 673175 w 1312446"/>
                <a:gd name="connsiteY2" fmla="*/ 291313 h 1327093"/>
                <a:gd name="connsiteX3" fmla="*/ 713635 w 1312446"/>
                <a:gd name="connsiteY3" fmla="*/ 420785 h 1327093"/>
                <a:gd name="connsiteX4" fmla="*/ 972580 w 1312446"/>
                <a:gd name="connsiteY4" fmla="*/ 550258 h 1327093"/>
                <a:gd name="connsiteX5" fmla="*/ 1093961 w 1312446"/>
                <a:gd name="connsiteY5" fmla="*/ 752559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608439 w 1312446"/>
                <a:gd name="connsiteY10" fmla="*/ 1205713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27093"/>
                <a:gd name="connsiteX1" fmla="*/ 495150 w 1312446"/>
                <a:gd name="connsiteY1" fmla="*/ 145656 h 1327093"/>
                <a:gd name="connsiteX2" fmla="*/ 673175 w 1312446"/>
                <a:gd name="connsiteY2" fmla="*/ 291313 h 1327093"/>
                <a:gd name="connsiteX3" fmla="*/ 713635 w 1312446"/>
                <a:gd name="connsiteY3" fmla="*/ 420785 h 1327093"/>
                <a:gd name="connsiteX4" fmla="*/ 972580 w 1312446"/>
                <a:gd name="connsiteY4" fmla="*/ 550258 h 1327093"/>
                <a:gd name="connsiteX5" fmla="*/ 1149888 w 1312446"/>
                <a:gd name="connsiteY5" fmla="*/ 696632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608439 w 1312446"/>
                <a:gd name="connsiteY10" fmla="*/ 1205713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27093"/>
                <a:gd name="connsiteX1" fmla="*/ 495150 w 1312446"/>
                <a:gd name="connsiteY1" fmla="*/ 145656 h 1327093"/>
                <a:gd name="connsiteX2" fmla="*/ 673175 w 1312446"/>
                <a:gd name="connsiteY2" fmla="*/ 291313 h 1327093"/>
                <a:gd name="connsiteX3" fmla="*/ 797524 w 1312446"/>
                <a:gd name="connsiteY3" fmla="*/ 350877 h 1327093"/>
                <a:gd name="connsiteX4" fmla="*/ 972580 w 1312446"/>
                <a:gd name="connsiteY4" fmla="*/ 550258 h 1327093"/>
                <a:gd name="connsiteX5" fmla="*/ 1149888 w 1312446"/>
                <a:gd name="connsiteY5" fmla="*/ 696632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608439 w 1312446"/>
                <a:gd name="connsiteY10" fmla="*/ 1205713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27093"/>
                <a:gd name="connsiteX1" fmla="*/ 523113 w 1312446"/>
                <a:gd name="connsiteY1" fmla="*/ 75747 h 1327093"/>
                <a:gd name="connsiteX2" fmla="*/ 673175 w 1312446"/>
                <a:gd name="connsiteY2" fmla="*/ 291313 h 1327093"/>
                <a:gd name="connsiteX3" fmla="*/ 797524 w 1312446"/>
                <a:gd name="connsiteY3" fmla="*/ 350877 h 1327093"/>
                <a:gd name="connsiteX4" fmla="*/ 972580 w 1312446"/>
                <a:gd name="connsiteY4" fmla="*/ 550258 h 1327093"/>
                <a:gd name="connsiteX5" fmla="*/ 1149888 w 1312446"/>
                <a:gd name="connsiteY5" fmla="*/ 696632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608439 w 1312446"/>
                <a:gd name="connsiteY10" fmla="*/ 1205713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27093"/>
                <a:gd name="connsiteX1" fmla="*/ 523113 w 1312446"/>
                <a:gd name="connsiteY1" fmla="*/ 75747 h 1327093"/>
                <a:gd name="connsiteX2" fmla="*/ 673175 w 1312446"/>
                <a:gd name="connsiteY2" fmla="*/ 291313 h 1327093"/>
                <a:gd name="connsiteX3" fmla="*/ 797524 w 1312446"/>
                <a:gd name="connsiteY3" fmla="*/ 350877 h 1327093"/>
                <a:gd name="connsiteX4" fmla="*/ 972580 w 1312446"/>
                <a:gd name="connsiteY4" fmla="*/ 550258 h 1327093"/>
                <a:gd name="connsiteX5" fmla="*/ 1149888 w 1312446"/>
                <a:gd name="connsiteY5" fmla="*/ 696632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496586 w 1312446"/>
                <a:gd name="connsiteY10" fmla="*/ 1233677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41074"/>
                <a:gd name="connsiteX1" fmla="*/ 523113 w 1312446"/>
                <a:gd name="connsiteY1" fmla="*/ 75747 h 1341074"/>
                <a:gd name="connsiteX2" fmla="*/ 673175 w 1312446"/>
                <a:gd name="connsiteY2" fmla="*/ 291313 h 1341074"/>
                <a:gd name="connsiteX3" fmla="*/ 797524 w 1312446"/>
                <a:gd name="connsiteY3" fmla="*/ 350877 h 1341074"/>
                <a:gd name="connsiteX4" fmla="*/ 972580 w 1312446"/>
                <a:gd name="connsiteY4" fmla="*/ 550258 h 1341074"/>
                <a:gd name="connsiteX5" fmla="*/ 1149888 w 1312446"/>
                <a:gd name="connsiteY5" fmla="*/ 696632 h 1341074"/>
                <a:gd name="connsiteX6" fmla="*/ 1312446 w 1312446"/>
                <a:gd name="connsiteY6" fmla="*/ 938676 h 1341074"/>
                <a:gd name="connsiteX7" fmla="*/ 1134421 w 1312446"/>
                <a:gd name="connsiteY7" fmla="*/ 1205713 h 1341074"/>
                <a:gd name="connsiteX8" fmla="*/ 940212 w 1312446"/>
                <a:gd name="connsiteY8" fmla="*/ 1213805 h 1341074"/>
                <a:gd name="connsiteX9" fmla="*/ 704008 w 1312446"/>
                <a:gd name="connsiteY9" fmla="*/ 1341074 h 1341074"/>
                <a:gd name="connsiteX10" fmla="*/ 496586 w 1312446"/>
                <a:gd name="connsiteY10" fmla="*/ 1233677 h 1341074"/>
                <a:gd name="connsiteX11" fmla="*/ 260481 w 1312446"/>
                <a:gd name="connsiteY11" fmla="*/ 906308 h 1341074"/>
                <a:gd name="connsiteX12" fmla="*/ 300942 w 1312446"/>
                <a:gd name="connsiteY12" fmla="*/ 728283 h 1341074"/>
                <a:gd name="connsiteX13" fmla="*/ 203837 w 1312446"/>
                <a:gd name="connsiteY13" fmla="*/ 582626 h 1341074"/>
                <a:gd name="connsiteX14" fmla="*/ 14727 w 1312446"/>
                <a:gd name="connsiteY14" fmla="*/ 517241 h 1341074"/>
                <a:gd name="connsiteX15" fmla="*/ 0 w 1312446"/>
                <a:gd name="connsiteY15" fmla="*/ 217757 h 1341074"/>
                <a:gd name="connsiteX16" fmla="*/ 163377 w 1312446"/>
                <a:gd name="connsiteY16" fmla="*/ 145656 h 1341074"/>
                <a:gd name="connsiteX17" fmla="*/ 276665 w 1312446"/>
                <a:gd name="connsiteY17" fmla="*/ 0 h 1341074"/>
                <a:gd name="connsiteX0" fmla="*/ 276665 w 1312446"/>
                <a:gd name="connsiteY0" fmla="*/ 0 h 1465476"/>
                <a:gd name="connsiteX1" fmla="*/ 523113 w 1312446"/>
                <a:gd name="connsiteY1" fmla="*/ 75747 h 1465476"/>
                <a:gd name="connsiteX2" fmla="*/ 673175 w 1312446"/>
                <a:gd name="connsiteY2" fmla="*/ 291313 h 1465476"/>
                <a:gd name="connsiteX3" fmla="*/ 797524 w 1312446"/>
                <a:gd name="connsiteY3" fmla="*/ 350877 h 1465476"/>
                <a:gd name="connsiteX4" fmla="*/ 972580 w 1312446"/>
                <a:gd name="connsiteY4" fmla="*/ 550258 h 1465476"/>
                <a:gd name="connsiteX5" fmla="*/ 1149888 w 1312446"/>
                <a:gd name="connsiteY5" fmla="*/ 696632 h 1465476"/>
                <a:gd name="connsiteX6" fmla="*/ 1312446 w 1312446"/>
                <a:gd name="connsiteY6" fmla="*/ 938676 h 1465476"/>
                <a:gd name="connsiteX7" fmla="*/ 1134421 w 1312446"/>
                <a:gd name="connsiteY7" fmla="*/ 1205713 h 1465476"/>
                <a:gd name="connsiteX8" fmla="*/ 940212 w 1312446"/>
                <a:gd name="connsiteY8" fmla="*/ 1465476 h 1465476"/>
                <a:gd name="connsiteX9" fmla="*/ 704008 w 1312446"/>
                <a:gd name="connsiteY9" fmla="*/ 1341074 h 1465476"/>
                <a:gd name="connsiteX10" fmla="*/ 496586 w 1312446"/>
                <a:gd name="connsiteY10" fmla="*/ 1233677 h 1465476"/>
                <a:gd name="connsiteX11" fmla="*/ 260481 w 1312446"/>
                <a:gd name="connsiteY11" fmla="*/ 906308 h 1465476"/>
                <a:gd name="connsiteX12" fmla="*/ 300942 w 1312446"/>
                <a:gd name="connsiteY12" fmla="*/ 728283 h 1465476"/>
                <a:gd name="connsiteX13" fmla="*/ 203837 w 1312446"/>
                <a:gd name="connsiteY13" fmla="*/ 582626 h 1465476"/>
                <a:gd name="connsiteX14" fmla="*/ 14727 w 1312446"/>
                <a:gd name="connsiteY14" fmla="*/ 517241 h 1465476"/>
                <a:gd name="connsiteX15" fmla="*/ 0 w 1312446"/>
                <a:gd name="connsiteY15" fmla="*/ 217757 h 1465476"/>
                <a:gd name="connsiteX16" fmla="*/ 163377 w 1312446"/>
                <a:gd name="connsiteY16" fmla="*/ 145656 h 1465476"/>
                <a:gd name="connsiteX17" fmla="*/ 276665 w 1312446"/>
                <a:gd name="connsiteY17" fmla="*/ 0 h 1465476"/>
                <a:gd name="connsiteX0" fmla="*/ 276665 w 1344145"/>
                <a:gd name="connsiteY0" fmla="*/ 0 h 1465476"/>
                <a:gd name="connsiteX1" fmla="*/ 523113 w 1344145"/>
                <a:gd name="connsiteY1" fmla="*/ 75747 h 1465476"/>
                <a:gd name="connsiteX2" fmla="*/ 673175 w 1344145"/>
                <a:gd name="connsiteY2" fmla="*/ 291313 h 1465476"/>
                <a:gd name="connsiteX3" fmla="*/ 797524 w 1344145"/>
                <a:gd name="connsiteY3" fmla="*/ 350877 h 1465476"/>
                <a:gd name="connsiteX4" fmla="*/ 972580 w 1344145"/>
                <a:gd name="connsiteY4" fmla="*/ 550258 h 1465476"/>
                <a:gd name="connsiteX5" fmla="*/ 1149888 w 1344145"/>
                <a:gd name="connsiteY5" fmla="*/ 696632 h 1465476"/>
                <a:gd name="connsiteX6" fmla="*/ 1312446 w 1344145"/>
                <a:gd name="connsiteY6" fmla="*/ 938676 h 1465476"/>
                <a:gd name="connsiteX7" fmla="*/ 1344145 w 1344145"/>
                <a:gd name="connsiteY7" fmla="*/ 1233678 h 1465476"/>
                <a:gd name="connsiteX8" fmla="*/ 940212 w 1344145"/>
                <a:gd name="connsiteY8" fmla="*/ 1465476 h 1465476"/>
                <a:gd name="connsiteX9" fmla="*/ 704008 w 1344145"/>
                <a:gd name="connsiteY9" fmla="*/ 1341074 h 1465476"/>
                <a:gd name="connsiteX10" fmla="*/ 496586 w 1344145"/>
                <a:gd name="connsiteY10" fmla="*/ 1233677 h 1465476"/>
                <a:gd name="connsiteX11" fmla="*/ 260481 w 1344145"/>
                <a:gd name="connsiteY11" fmla="*/ 906308 h 1465476"/>
                <a:gd name="connsiteX12" fmla="*/ 300942 w 1344145"/>
                <a:gd name="connsiteY12" fmla="*/ 728283 h 1465476"/>
                <a:gd name="connsiteX13" fmla="*/ 203837 w 1344145"/>
                <a:gd name="connsiteY13" fmla="*/ 582626 h 1465476"/>
                <a:gd name="connsiteX14" fmla="*/ 14727 w 1344145"/>
                <a:gd name="connsiteY14" fmla="*/ 517241 h 1465476"/>
                <a:gd name="connsiteX15" fmla="*/ 0 w 1344145"/>
                <a:gd name="connsiteY15" fmla="*/ 217757 h 1465476"/>
                <a:gd name="connsiteX16" fmla="*/ 163377 w 1344145"/>
                <a:gd name="connsiteY16" fmla="*/ 145656 h 1465476"/>
                <a:gd name="connsiteX17" fmla="*/ 276665 w 1344145"/>
                <a:gd name="connsiteY17" fmla="*/ 0 h 1465476"/>
                <a:gd name="connsiteX0" fmla="*/ 276665 w 1344145"/>
                <a:gd name="connsiteY0" fmla="*/ 0 h 1353622"/>
                <a:gd name="connsiteX1" fmla="*/ 523113 w 1344145"/>
                <a:gd name="connsiteY1" fmla="*/ 75747 h 1353622"/>
                <a:gd name="connsiteX2" fmla="*/ 673175 w 1344145"/>
                <a:gd name="connsiteY2" fmla="*/ 291313 h 1353622"/>
                <a:gd name="connsiteX3" fmla="*/ 797524 w 1344145"/>
                <a:gd name="connsiteY3" fmla="*/ 350877 h 1353622"/>
                <a:gd name="connsiteX4" fmla="*/ 972580 w 1344145"/>
                <a:gd name="connsiteY4" fmla="*/ 550258 h 1353622"/>
                <a:gd name="connsiteX5" fmla="*/ 1149888 w 1344145"/>
                <a:gd name="connsiteY5" fmla="*/ 696632 h 1353622"/>
                <a:gd name="connsiteX6" fmla="*/ 1312446 w 1344145"/>
                <a:gd name="connsiteY6" fmla="*/ 938676 h 1353622"/>
                <a:gd name="connsiteX7" fmla="*/ 1344145 w 1344145"/>
                <a:gd name="connsiteY7" fmla="*/ 1233678 h 1353622"/>
                <a:gd name="connsiteX8" fmla="*/ 940212 w 1344145"/>
                <a:gd name="connsiteY8" fmla="*/ 1353622 h 1353622"/>
                <a:gd name="connsiteX9" fmla="*/ 704008 w 1344145"/>
                <a:gd name="connsiteY9" fmla="*/ 1341074 h 1353622"/>
                <a:gd name="connsiteX10" fmla="*/ 496586 w 1344145"/>
                <a:gd name="connsiteY10" fmla="*/ 1233677 h 1353622"/>
                <a:gd name="connsiteX11" fmla="*/ 260481 w 1344145"/>
                <a:gd name="connsiteY11" fmla="*/ 906308 h 1353622"/>
                <a:gd name="connsiteX12" fmla="*/ 300942 w 1344145"/>
                <a:gd name="connsiteY12" fmla="*/ 728283 h 1353622"/>
                <a:gd name="connsiteX13" fmla="*/ 203837 w 1344145"/>
                <a:gd name="connsiteY13" fmla="*/ 582626 h 1353622"/>
                <a:gd name="connsiteX14" fmla="*/ 14727 w 1344145"/>
                <a:gd name="connsiteY14" fmla="*/ 517241 h 1353622"/>
                <a:gd name="connsiteX15" fmla="*/ 0 w 1344145"/>
                <a:gd name="connsiteY15" fmla="*/ 217757 h 1353622"/>
                <a:gd name="connsiteX16" fmla="*/ 163377 w 1344145"/>
                <a:gd name="connsiteY16" fmla="*/ 145656 h 1353622"/>
                <a:gd name="connsiteX17" fmla="*/ 276665 w 1344145"/>
                <a:gd name="connsiteY17" fmla="*/ 0 h 1353622"/>
                <a:gd name="connsiteX0" fmla="*/ 276665 w 1344145"/>
                <a:gd name="connsiteY0" fmla="*/ 0 h 1353622"/>
                <a:gd name="connsiteX1" fmla="*/ 523113 w 1344145"/>
                <a:gd name="connsiteY1" fmla="*/ 75747 h 1353622"/>
                <a:gd name="connsiteX2" fmla="*/ 673175 w 1344145"/>
                <a:gd name="connsiteY2" fmla="*/ 291313 h 1353622"/>
                <a:gd name="connsiteX3" fmla="*/ 797524 w 1344145"/>
                <a:gd name="connsiteY3" fmla="*/ 350877 h 1353622"/>
                <a:gd name="connsiteX4" fmla="*/ 972580 w 1344145"/>
                <a:gd name="connsiteY4" fmla="*/ 550258 h 1353622"/>
                <a:gd name="connsiteX5" fmla="*/ 1149888 w 1344145"/>
                <a:gd name="connsiteY5" fmla="*/ 696632 h 1353622"/>
                <a:gd name="connsiteX6" fmla="*/ 1312446 w 1344145"/>
                <a:gd name="connsiteY6" fmla="*/ 938676 h 1353622"/>
                <a:gd name="connsiteX7" fmla="*/ 1344145 w 1344145"/>
                <a:gd name="connsiteY7" fmla="*/ 1233678 h 1353622"/>
                <a:gd name="connsiteX8" fmla="*/ 940212 w 1344145"/>
                <a:gd name="connsiteY8" fmla="*/ 1353622 h 1353622"/>
                <a:gd name="connsiteX9" fmla="*/ 704008 w 1344145"/>
                <a:gd name="connsiteY9" fmla="*/ 1341074 h 1353622"/>
                <a:gd name="connsiteX10" fmla="*/ 496586 w 1344145"/>
                <a:gd name="connsiteY10" fmla="*/ 1233677 h 1353622"/>
                <a:gd name="connsiteX11" fmla="*/ 260481 w 1344145"/>
                <a:gd name="connsiteY11" fmla="*/ 906308 h 1353622"/>
                <a:gd name="connsiteX12" fmla="*/ 300942 w 1344145"/>
                <a:gd name="connsiteY12" fmla="*/ 728283 h 1353622"/>
                <a:gd name="connsiteX13" fmla="*/ 203837 w 1344145"/>
                <a:gd name="connsiteY13" fmla="*/ 582626 h 1353622"/>
                <a:gd name="connsiteX14" fmla="*/ 14727 w 1344145"/>
                <a:gd name="connsiteY14" fmla="*/ 517241 h 1353622"/>
                <a:gd name="connsiteX15" fmla="*/ 0 w 1344145"/>
                <a:gd name="connsiteY15" fmla="*/ 217757 h 1353622"/>
                <a:gd name="connsiteX16" fmla="*/ 23560 w 1344145"/>
                <a:gd name="connsiteY16" fmla="*/ 47784 h 1353622"/>
                <a:gd name="connsiteX17" fmla="*/ 276665 w 1344145"/>
                <a:gd name="connsiteY17" fmla="*/ 0 h 1353622"/>
                <a:gd name="connsiteX0" fmla="*/ 276665 w 1344145"/>
                <a:gd name="connsiteY0" fmla="*/ 0 h 1353622"/>
                <a:gd name="connsiteX1" fmla="*/ 509131 w 1344145"/>
                <a:gd name="connsiteY1" fmla="*/ 47784 h 1353622"/>
                <a:gd name="connsiteX2" fmla="*/ 673175 w 1344145"/>
                <a:gd name="connsiteY2" fmla="*/ 291313 h 1353622"/>
                <a:gd name="connsiteX3" fmla="*/ 797524 w 1344145"/>
                <a:gd name="connsiteY3" fmla="*/ 350877 h 1353622"/>
                <a:gd name="connsiteX4" fmla="*/ 972580 w 1344145"/>
                <a:gd name="connsiteY4" fmla="*/ 550258 h 1353622"/>
                <a:gd name="connsiteX5" fmla="*/ 1149888 w 1344145"/>
                <a:gd name="connsiteY5" fmla="*/ 696632 h 1353622"/>
                <a:gd name="connsiteX6" fmla="*/ 1312446 w 1344145"/>
                <a:gd name="connsiteY6" fmla="*/ 938676 h 1353622"/>
                <a:gd name="connsiteX7" fmla="*/ 1344145 w 1344145"/>
                <a:gd name="connsiteY7" fmla="*/ 1233678 h 1353622"/>
                <a:gd name="connsiteX8" fmla="*/ 940212 w 1344145"/>
                <a:gd name="connsiteY8" fmla="*/ 1353622 h 1353622"/>
                <a:gd name="connsiteX9" fmla="*/ 704008 w 1344145"/>
                <a:gd name="connsiteY9" fmla="*/ 1341074 h 1353622"/>
                <a:gd name="connsiteX10" fmla="*/ 496586 w 1344145"/>
                <a:gd name="connsiteY10" fmla="*/ 1233677 h 1353622"/>
                <a:gd name="connsiteX11" fmla="*/ 260481 w 1344145"/>
                <a:gd name="connsiteY11" fmla="*/ 906308 h 1353622"/>
                <a:gd name="connsiteX12" fmla="*/ 300942 w 1344145"/>
                <a:gd name="connsiteY12" fmla="*/ 728283 h 1353622"/>
                <a:gd name="connsiteX13" fmla="*/ 203837 w 1344145"/>
                <a:gd name="connsiteY13" fmla="*/ 582626 h 1353622"/>
                <a:gd name="connsiteX14" fmla="*/ 14727 w 1344145"/>
                <a:gd name="connsiteY14" fmla="*/ 517241 h 1353622"/>
                <a:gd name="connsiteX15" fmla="*/ 0 w 1344145"/>
                <a:gd name="connsiteY15" fmla="*/ 217757 h 1353622"/>
                <a:gd name="connsiteX16" fmla="*/ 23560 w 1344145"/>
                <a:gd name="connsiteY16" fmla="*/ 47784 h 1353622"/>
                <a:gd name="connsiteX17" fmla="*/ 276665 w 1344145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441496 w 1525160"/>
                <a:gd name="connsiteY11" fmla="*/ 906308 h 1353622"/>
                <a:gd name="connsiteX12" fmla="*/ 481957 w 1525160"/>
                <a:gd name="connsiteY12" fmla="*/ 728283 h 1353622"/>
                <a:gd name="connsiteX13" fmla="*/ 384852 w 1525160"/>
                <a:gd name="connsiteY13" fmla="*/ 582626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441496 w 1525160"/>
                <a:gd name="connsiteY11" fmla="*/ 906308 h 1353622"/>
                <a:gd name="connsiteX12" fmla="*/ 481957 w 1525160"/>
                <a:gd name="connsiteY12" fmla="*/ 728283 h 1353622"/>
                <a:gd name="connsiteX13" fmla="*/ 314944 w 1525160"/>
                <a:gd name="connsiteY13" fmla="*/ 708461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441496 w 1525160"/>
                <a:gd name="connsiteY11" fmla="*/ 906308 h 1353622"/>
                <a:gd name="connsiteX12" fmla="*/ 286213 w 1525160"/>
                <a:gd name="connsiteY12" fmla="*/ 868100 h 1353622"/>
                <a:gd name="connsiteX13" fmla="*/ 314944 w 1525160"/>
                <a:gd name="connsiteY13" fmla="*/ 708461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553349 w 1525160"/>
                <a:gd name="connsiteY11" fmla="*/ 1116033 h 1353622"/>
                <a:gd name="connsiteX12" fmla="*/ 286213 w 1525160"/>
                <a:gd name="connsiteY12" fmla="*/ 868100 h 1353622"/>
                <a:gd name="connsiteX13" fmla="*/ 314944 w 1525160"/>
                <a:gd name="connsiteY13" fmla="*/ 708461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553349 w 1525160"/>
                <a:gd name="connsiteY11" fmla="*/ 1116033 h 1353622"/>
                <a:gd name="connsiteX12" fmla="*/ 286213 w 1525160"/>
                <a:gd name="connsiteY12" fmla="*/ 868100 h 1353622"/>
                <a:gd name="connsiteX13" fmla="*/ 119202 w 1525160"/>
                <a:gd name="connsiteY13" fmla="*/ 694478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43698 w 1511178"/>
                <a:gd name="connsiteY0" fmla="*/ 0 h 1353622"/>
                <a:gd name="connsiteX1" fmla="*/ 676164 w 1511178"/>
                <a:gd name="connsiteY1" fmla="*/ 47784 h 1353622"/>
                <a:gd name="connsiteX2" fmla="*/ 840208 w 1511178"/>
                <a:gd name="connsiteY2" fmla="*/ 291313 h 1353622"/>
                <a:gd name="connsiteX3" fmla="*/ 964557 w 1511178"/>
                <a:gd name="connsiteY3" fmla="*/ 350877 h 1353622"/>
                <a:gd name="connsiteX4" fmla="*/ 1139613 w 1511178"/>
                <a:gd name="connsiteY4" fmla="*/ 550258 h 1353622"/>
                <a:gd name="connsiteX5" fmla="*/ 1316921 w 1511178"/>
                <a:gd name="connsiteY5" fmla="*/ 696632 h 1353622"/>
                <a:gd name="connsiteX6" fmla="*/ 1479479 w 1511178"/>
                <a:gd name="connsiteY6" fmla="*/ 938676 h 1353622"/>
                <a:gd name="connsiteX7" fmla="*/ 1511178 w 1511178"/>
                <a:gd name="connsiteY7" fmla="*/ 1233678 h 1353622"/>
                <a:gd name="connsiteX8" fmla="*/ 1107245 w 1511178"/>
                <a:gd name="connsiteY8" fmla="*/ 1353622 h 1353622"/>
                <a:gd name="connsiteX9" fmla="*/ 871041 w 1511178"/>
                <a:gd name="connsiteY9" fmla="*/ 1341074 h 1353622"/>
                <a:gd name="connsiteX10" fmla="*/ 663619 w 1511178"/>
                <a:gd name="connsiteY10" fmla="*/ 1233677 h 1353622"/>
                <a:gd name="connsiteX11" fmla="*/ 539367 w 1511178"/>
                <a:gd name="connsiteY11" fmla="*/ 1116033 h 1353622"/>
                <a:gd name="connsiteX12" fmla="*/ 272231 w 1511178"/>
                <a:gd name="connsiteY12" fmla="*/ 868100 h 1353622"/>
                <a:gd name="connsiteX13" fmla="*/ 105220 w 1511178"/>
                <a:gd name="connsiteY13" fmla="*/ 694478 h 1353622"/>
                <a:gd name="connsiteX14" fmla="*/ 0 w 1511178"/>
                <a:gd name="connsiteY14" fmla="*/ 573166 h 1353622"/>
                <a:gd name="connsiteX15" fmla="*/ 167033 w 1511178"/>
                <a:gd name="connsiteY15" fmla="*/ 217757 h 1353622"/>
                <a:gd name="connsiteX16" fmla="*/ 190593 w 1511178"/>
                <a:gd name="connsiteY16" fmla="*/ 47784 h 1353622"/>
                <a:gd name="connsiteX17" fmla="*/ 443698 w 1511178"/>
                <a:gd name="connsiteY17" fmla="*/ 0 h 1353622"/>
                <a:gd name="connsiteX0" fmla="*/ 338478 w 1405958"/>
                <a:gd name="connsiteY0" fmla="*/ 0 h 1353622"/>
                <a:gd name="connsiteX1" fmla="*/ 570944 w 1405958"/>
                <a:gd name="connsiteY1" fmla="*/ 47784 h 1353622"/>
                <a:gd name="connsiteX2" fmla="*/ 734988 w 1405958"/>
                <a:gd name="connsiteY2" fmla="*/ 291313 h 1353622"/>
                <a:gd name="connsiteX3" fmla="*/ 859337 w 1405958"/>
                <a:gd name="connsiteY3" fmla="*/ 350877 h 1353622"/>
                <a:gd name="connsiteX4" fmla="*/ 1034393 w 1405958"/>
                <a:gd name="connsiteY4" fmla="*/ 550258 h 1353622"/>
                <a:gd name="connsiteX5" fmla="*/ 1211701 w 1405958"/>
                <a:gd name="connsiteY5" fmla="*/ 696632 h 1353622"/>
                <a:gd name="connsiteX6" fmla="*/ 1374259 w 1405958"/>
                <a:gd name="connsiteY6" fmla="*/ 938676 h 1353622"/>
                <a:gd name="connsiteX7" fmla="*/ 1405958 w 1405958"/>
                <a:gd name="connsiteY7" fmla="*/ 1233678 h 1353622"/>
                <a:gd name="connsiteX8" fmla="*/ 1002025 w 1405958"/>
                <a:gd name="connsiteY8" fmla="*/ 1353622 h 1353622"/>
                <a:gd name="connsiteX9" fmla="*/ 765821 w 1405958"/>
                <a:gd name="connsiteY9" fmla="*/ 1341074 h 1353622"/>
                <a:gd name="connsiteX10" fmla="*/ 558399 w 1405958"/>
                <a:gd name="connsiteY10" fmla="*/ 1233677 h 1353622"/>
                <a:gd name="connsiteX11" fmla="*/ 434147 w 1405958"/>
                <a:gd name="connsiteY11" fmla="*/ 1116033 h 1353622"/>
                <a:gd name="connsiteX12" fmla="*/ 167011 w 1405958"/>
                <a:gd name="connsiteY12" fmla="*/ 868100 h 1353622"/>
                <a:gd name="connsiteX13" fmla="*/ 0 w 1405958"/>
                <a:gd name="connsiteY13" fmla="*/ 694478 h 1353622"/>
                <a:gd name="connsiteX14" fmla="*/ 48578 w 1405958"/>
                <a:gd name="connsiteY14" fmla="*/ 391405 h 1353622"/>
                <a:gd name="connsiteX15" fmla="*/ 61813 w 1405958"/>
                <a:gd name="connsiteY15" fmla="*/ 217757 h 1353622"/>
                <a:gd name="connsiteX16" fmla="*/ 85373 w 1405958"/>
                <a:gd name="connsiteY16" fmla="*/ 47784 h 1353622"/>
                <a:gd name="connsiteX17" fmla="*/ 338478 w 1405958"/>
                <a:gd name="connsiteY17" fmla="*/ 0 h 1353622"/>
                <a:gd name="connsiteX0" fmla="*/ 408387 w 1475867"/>
                <a:gd name="connsiteY0" fmla="*/ 0 h 1353622"/>
                <a:gd name="connsiteX1" fmla="*/ 640853 w 1475867"/>
                <a:gd name="connsiteY1" fmla="*/ 47784 h 1353622"/>
                <a:gd name="connsiteX2" fmla="*/ 804897 w 1475867"/>
                <a:gd name="connsiteY2" fmla="*/ 291313 h 1353622"/>
                <a:gd name="connsiteX3" fmla="*/ 929246 w 1475867"/>
                <a:gd name="connsiteY3" fmla="*/ 350877 h 1353622"/>
                <a:gd name="connsiteX4" fmla="*/ 1104302 w 1475867"/>
                <a:gd name="connsiteY4" fmla="*/ 550258 h 1353622"/>
                <a:gd name="connsiteX5" fmla="*/ 1281610 w 1475867"/>
                <a:gd name="connsiteY5" fmla="*/ 696632 h 1353622"/>
                <a:gd name="connsiteX6" fmla="*/ 1444168 w 1475867"/>
                <a:gd name="connsiteY6" fmla="*/ 938676 h 1353622"/>
                <a:gd name="connsiteX7" fmla="*/ 1475867 w 1475867"/>
                <a:gd name="connsiteY7" fmla="*/ 1233678 h 1353622"/>
                <a:gd name="connsiteX8" fmla="*/ 1071934 w 1475867"/>
                <a:gd name="connsiteY8" fmla="*/ 1353622 h 1353622"/>
                <a:gd name="connsiteX9" fmla="*/ 835730 w 1475867"/>
                <a:gd name="connsiteY9" fmla="*/ 1341074 h 1353622"/>
                <a:gd name="connsiteX10" fmla="*/ 628308 w 1475867"/>
                <a:gd name="connsiteY10" fmla="*/ 1233677 h 1353622"/>
                <a:gd name="connsiteX11" fmla="*/ 504056 w 1475867"/>
                <a:gd name="connsiteY11" fmla="*/ 1116033 h 1353622"/>
                <a:gd name="connsiteX12" fmla="*/ 236920 w 1475867"/>
                <a:gd name="connsiteY12" fmla="*/ 868100 h 1353622"/>
                <a:gd name="connsiteX13" fmla="*/ 0 w 1475867"/>
                <a:gd name="connsiteY13" fmla="*/ 582625 h 1353622"/>
                <a:gd name="connsiteX14" fmla="*/ 118487 w 1475867"/>
                <a:gd name="connsiteY14" fmla="*/ 391405 h 1353622"/>
                <a:gd name="connsiteX15" fmla="*/ 131722 w 1475867"/>
                <a:gd name="connsiteY15" fmla="*/ 217757 h 1353622"/>
                <a:gd name="connsiteX16" fmla="*/ 155282 w 1475867"/>
                <a:gd name="connsiteY16" fmla="*/ 47784 h 1353622"/>
                <a:gd name="connsiteX17" fmla="*/ 408387 w 1475867"/>
                <a:gd name="connsiteY17" fmla="*/ 0 h 1353622"/>
                <a:gd name="connsiteX0" fmla="*/ 408387 w 1475867"/>
                <a:gd name="connsiteY0" fmla="*/ 0 h 1353622"/>
                <a:gd name="connsiteX1" fmla="*/ 640853 w 1475867"/>
                <a:gd name="connsiteY1" fmla="*/ 47784 h 1353622"/>
                <a:gd name="connsiteX2" fmla="*/ 804897 w 1475867"/>
                <a:gd name="connsiteY2" fmla="*/ 291313 h 1353622"/>
                <a:gd name="connsiteX3" fmla="*/ 929246 w 1475867"/>
                <a:gd name="connsiteY3" fmla="*/ 350877 h 1353622"/>
                <a:gd name="connsiteX4" fmla="*/ 1104302 w 1475867"/>
                <a:gd name="connsiteY4" fmla="*/ 550258 h 1353622"/>
                <a:gd name="connsiteX5" fmla="*/ 1281610 w 1475867"/>
                <a:gd name="connsiteY5" fmla="*/ 696632 h 1353622"/>
                <a:gd name="connsiteX6" fmla="*/ 1444168 w 1475867"/>
                <a:gd name="connsiteY6" fmla="*/ 938676 h 1353622"/>
                <a:gd name="connsiteX7" fmla="*/ 1475867 w 1475867"/>
                <a:gd name="connsiteY7" fmla="*/ 1233678 h 1353622"/>
                <a:gd name="connsiteX8" fmla="*/ 1071934 w 1475867"/>
                <a:gd name="connsiteY8" fmla="*/ 1353622 h 1353622"/>
                <a:gd name="connsiteX9" fmla="*/ 835730 w 1475867"/>
                <a:gd name="connsiteY9" fmla="*/ 1341074 h 1353622"/>
                <a:gd name="connsiteX10" fmla="*/ 628308 w 1475867"/>
                <a:gd name="connsiteY10" fmla="*/ 1233677 h 1353622"/>
                <a:gd name="connsiteX11" fmla="*/ 504056 w 1475867"/>
                <a:gd name="connsiteY11" fmla="*/ 1116033 h 1353622"/>
                <a:gd name="connsiteX12" fmla="*/ 278865 w 1475867"/>
                <a:gd name="connsiteY12" fmla="*/ 854118 h 1353622"/>
                <a:gd name="connsiteX13" fmla="*/ 0 w 1475867"/>
                <a:gd name="connsiteY13" fmla="*/ 582625 h 1353622"/>
                <a:gd name="connsiteX14" fmla="*/ 118487 w 1475867"/>
                <a:gd name="connsiteY14" fmla="*/ 391405 h 1353622"/>
                <a:gd name="connsiteX15" fmla="*/ 131722 w 1475867"/>
                <a:gd name="connsiteY15" fmla="*/ 217757 h 1353622"/>
                <a:gd name="connsiteX16" fmla="*/ 155282 w 1475867"/>
                <a:gd name="connsiteY16" fmla="*/ 47784 h 1353622"/>
                <a:gd name="connsiteX17" fmla="*/ 408387 w 1475867"/>
                <a:gd name="connsiteY17" fmla="*/ 0 h 1353622"/>
                <a:gd name="connsiteX0" fmla="*/ 408387 w 1475867"/>
                <a:gd name="connsiteY0" fmla="*/ 0 h 1985424"/>
                <a:gd name="connsiteX1" fmla="*/ 640853 w 1475867"/>
                <a:gd name="connsiteY1" fmla="*/ 47784 h 1985424"/>
                <a:gd name="connsiteX2" fmla="*/ 804897 w 1475867"/>
                <a:gd name="connsiteY2" fmla="*/ 291313 h 1985424"/>
                <a:gd name="connsiteX3" fmla="*/ 929246 w 1475867"/>
                <a:gd name="connsiteY3" fmla="*/ 350877 h 1985424"/>
                <a:gd name="connsiteX4" fmla="*/ 1104302 w 1475867"/>
                <a:gd name="connsiteY4" fmla="*/ 550258 h 1985424"/>
                <a:gd name="connsiteX5" fmla="*/ 1281610 w 1475867"/>
                <a:gd name="connsiteY5" fmla="*/ 696632 h 1985424"/>
                <a:gd name="connsiteX6" fmla="*/ 1444168 w 1475867"/>
                <a:gd name="connsiteY6" fmla="*/ 938676 h 1985424"/>
                <a:gd name="connsiteX7" fmla="*/ 1475867 w 1475867"/>
                <a:gd name="connsiteY7" fmla="*/ 1233678 h 1985424"/>
                <a:gd name="connsiteX8" fmla="*/ 1071934 w 1475867"/>
                <a:gd name="connsiteY8" fmla="*/ 1353622 h 1985424"/>
                <a:gd name="connsiteX9" fmla="*/ 775790 w 1475867"/>
                <a:gd name="connsiteY9" fmla="*/ 1985424 h 1985424"/>
                <a:gd name="connsiteX10" fmla="*/ 628308 w 1475867"/>
                <a:gd name="connsiteY10" fmla="*/ 1233677 h 1985424"/>
                <a:gd name="connsiteX11" fmla="*/ 504056 w 1475867"/>
                <a:gd name="connsiteY11" fmla="*/ 1116033 h 1985424"/>
                <a:gd name="connsiteX12" fmla="*/ 278865 w 1475867"/>
                <a:gd name="connsiteY12" fmla="*/ 854118 h 1985424"/>
                <a:gd name="connsiteX13" fmla="*/ 0 w 1475867"/>
                <a:gd name="connsiteY13" fmla="*/ 582625 h 1985424"/>
                <a:gd name="connsiteX14" fmla="*/ 118487 w 1475867"/>
                <a:gd name="connsiteY14" fmla="*/ 391405 h 1985424"/>
                <a:gd name="connsiteX15" fmla="*/ 131722 w 1475867"/>
                <a:gd name="connsiteY15" fmla="*/ 217757 h 1985424"/>
                <a:gd name="connsiteX16" fmla="*/ 155282 w 1475867"/>
                <a:gd name="connsiteY16" fmla="*/ 47784 h 1985424"/>
                <a:gd name="connsiteX17" fmla="*/ 408387 w 1475867"/>
                <a:gd name="connsiteY17" fmla="*/ 0 h 1985424"/>
                <a:gd name="connsiteX0" fmla="*/ 408387 w 1475867"/>
                <a:gd name="connsiteY0" fmla="*/ 0 h 1985424"/>
                <a:gd name="connsiteX1" fmla="*/ 640853 w 1475867"/>
                <a:gd name="connsiteY1" fmla="*/ 47784 h 1985424"/>
                <a:gd name="connsiteX2" fmla="*/ 804897 w 1475867"/>
                <a:gd name="connsiteY2" fmla="*/ 291313 h 1985424"/>
                <a:gd name="connsiteX3" fmla="*/ 929246 w 1475867"/>
                <a:gd name="connsiteY3" fmla="*/ 350877 h 1985424"/>
                <a:gd name="connsiteX4" fmla="*/ 1104302 w 1475867"/>
                <a:gd name="connsiteY4" fmla="*/ 550258 h 1985424"/>
                <a:gd name="connsiteX5" fmla="*/ 1281610 w 1475867"/>
                <a:gd name="connsiteY5" fmla="*/ 696632 h 1985424"/>
                <a:gd name="connsiteX6" fmla="*/ 1444168 w 1475867"/>
                <a:gd name="connsiteY6" fmla="*/ 938676 h 1985424"/>
                <a:gd name="connsiteX7" fmla="*/ 1475867 w 1475867"/>
                <a:gd name="connsiteY7" fmla="*/ 1233678 h 1985424"/>
                <a:gd name="connsiteX8" fmla="*/ 1071934 w 1475867"/>
                <a:gd name="connsiteY8" fmla="*/ 1353622 h 1985424"/>
                <a:gd name="connsiteX9" fmla="*/ 775790 w 1475867"/>
                <a:gd name="connsiteY9" fmla="*/ 1985424 h 1985424"/>
                <a:gd name="connsiteX10" fmla="*/ 523413 w 1475867"/>
                <a:gd name="connsiteY10" fmla="*/ 1952953 h 1985424"/>
                <a:gd name="connsiteX11" fmla="*/ 504056 w 1475867"/>
                <a:gd name="connsiteY11" fmla="*/ 1116033 h 1985424"/>
                <a:gd name="connsiteX12" fmla="*/ 278865 w 1475867"/>
                <a:gd name="connsiteY12" fmla="*/ 854118 h 1985424"/>
                <a:gd name="connsiteX13" fmla="*/ 0 w 1475867"/>
                <a:gd name="connsiteY13" fmla="*/ 582625 h 1985424"/>
                <a:gd name="connsiteX14" fmla="*/ 118487 w 1475867"/>
                <a:gd name="connsiteY14" fmla="*/ 391405 h 1985424"/>
                <a:gd name="connsiteX15" fmla="*/ 131722 w 1475867"/>
                <a:gd name="connsiteY15" fmla="*/ 217757 h 1985424"/>
                <a:gd name="connsiteX16" fmla="*/ 155282 w 1475867"/>
                <a:gd name="connsiteY16" fmla="*/ 47784 h 1985424"/>
                <a:gd name="connsiteX17" fmla="*/ 408387 w 1475867"/>
                <a:gd name="connsiteY17" fmla="*/ 0 h 1985424"/>
                <a:gd name="connsiteX0" fmla="*/ 408387 w 1475867"/>
                <a:gd name="connsiteY0" fmla="*/ 0 h 1985424"/>
                <a:gd name="connsiteX1" fmla="*/ 640853 w 1475867"/>
                <a:gd name="connsiteY1" fmla="*/ 47784 h 1985424"/>
                <a:gd name="connsiteX2" fmla="*/ 804897 w 1475867"/>
                <a:gd name="connsiteY2" fmla="*/ 291313 h 1985424"/>
                <a:gd name="connsiteX3" fmla="*/ 929246 w 1475867"/>
                <a:gd name="connsiteY3" fmla="*/ 350877 h 1985424"/>
                <a:gd name="connsiteX4" fmla="*/ 1104302 w 1475867"/>
                <a:gd name="connsiteY4" fmla="*/ 550258 h 1985424"/>
                <a:gd name="connsiteX5" fmla="*/ 1281610 w 1475867"/>
                <a:gd name="connsiteY5" fmla="*/ 696632 h 1985424"/>
                <a:gd name="connsiteX6" fmla="*/ 1444168 w 1475867"/>
                <a:gd name="connsiteY6" fmla="*/ 938676 h 1985424"/>
                <a:gd name="connsiteX7" fmla="*/ 1475867 w 1475867"/>
                <a:gd name="connsiteY7" fmla="*/ 1233678 h 1985424"/>
                <a:gd name="connsiteX8" fmla="*/ 1071934 w 1475867"/>
                <a:gd name="connsiteY8" fmla="*/ 1353622 h 1985424"/>
                <a:gd name="connsiteX9" fmla="*/ 775790 w 1475867"/>
                <a:gd name="connsiteY9" fmla="*/ 1985424 h 1985424"/>
                <a:gd name="connsiteX10" fmla="*/ 523413 w 1475867"/>
                <a:gd name="connsiteY10" fmla="*/ 1952953 h 1985424"/>
                <a:gd name="connsiteX11" fmla="*/ 593966 w 1475867"/>
                <a:gd name="connsiteY11" fmla="*/ 1250897 h 1985424"/>
                <a:gd name="connsiteX12" fmla="*/ 278865 w 1475867"/>
                <a:gd name="connsiteY12" fmla="*/ 854118 h 1985424"/>
                <a:gd name="connsiteX13" fmla="*/ 0 w 1475867"/>
                <a:gd name="connsiteY13" fmla="*/ 582625 h 1985424"/>
                <a:gd name="connsiteX14" fmla="*/ 118487 w 1475867"/>
                <a:gd name="connsiteY14" fmla="*/ 391405 h 1985424"/>
                <a:gd name="connsiteX15" fmla="*/ 131722 w 1475867"/>
                <a:gd name="connsiteY15" fmla="*/ 217757 h 1985424"/>
                <a:gd name="connsiteX16" fmla="*/ 155282 w 1475867"/>
                <a:gd name="connsiteY16" fmla="*/ 47784 h 1985424"/>
                <a:gd name="connsiteX17" fmla="*/ 408387 w 1475867"/>
                <a:gd name="connsiteY17" fmla="*/ 0 h 1985424"/>
                <a:gd name="connsiteX0" fmla="*/ 408387 w 1475867"/>
                <a:gd name="connsiteY0" fmla="*/ 0 h 1985424"/>
                <a:gd name="connsiteX1" fmla="*/ 640853 w 1475867"/>
                <a:gd name="connsiteY1" fmla="*/ 47784 h 1985424"/>
                <a:gd name="connsiteX2" fmla="*/ 804897 w 1475867"/>
                <a:gd name="connsiteY2" fmla="*/ 291313 h 1985424"/>
                <a:gd name="connsiteX3" fmla="*/ 929246 w 1475867"/>
                <a:gd name="connsiteY3" fmla="*/ 350877 h 1985424"/>
                <a:gd name="connsiteX4" fmla="*/ 1104302 w 1475867"/>
                <a:gd name="connsiteY4" fmla="*/ 550258 h 1985424"/>
                <a:gd name="connsiteX5" fmla="*/ 1281610 w 1475867"/>
                <a:gd name="connsiteY5" fmla="*/ 696632 h 1985424"/>
                <a:gd name="connsiteX6" fmla="*/ 1444168 w 1475867"/>
                <a:gd name="connsiteY6" fmla="*/ 938676 h 1985424"/>
                <a:gd name="connsiteX7" fmla="*/ 1475867 w 1475867"/>
                <a:gd name="connsiteY7" fmla="*/ 1233678 h 1985424"/>
                <a:gd name="connsiteX8" fmla="*/ 1071934 w 1475867"/>
                <a:gd name="connsiteY8" fmla="*/ 1353622 h 1985424"/>
                <a:gd name="connsiteX9" fmla="*/ 775790 w 1475867"/>
                <a:gd name="connsiteY9" fmla="*/ 1985424 h 1985424"/>
                <a:gd name="connsiteX10" fmla="*/ 523413 w 1475867"/>
                <a:gd name="connsiteY10" fmla="*/ 1952953 h 1985424"/>
                <a:gd name="connsiteX11" fmla="*/ 593966 w 1475867"/>
                <a:gd name="connsiteY11" fmla="*/ 1250897 h 1985424"/>
                <a:gd name="connsiteX12" fmla="*/ 218925 w 1475867"/>
                <a:gd name="connsiteY12" fmla="*/ 1153815 h 1985424"/>
                <a:gd name="connsiteX13" fmla="*/ 0 w 1475867"/>
                <a:gd name="connsiteY13" fmla="*/ 582625 h 1985424"/>
                <a:gd name="connsiteX14" fmla="*/ 118487 w 1475867"/>
                <a:gd name="connsiteY14" fmla="*/ 391405 h 1985424"/>
                <a:gd name="connsiteX15" fmla="*/ 131722 w 1475867"/>
                <a:gd name="connsiteY15" fmla="*/ 217757 h 1985424"/>
                <a:gd name="connsiteX16" fmla="*/ 155282 w 1475867"/>
                <a:gd name="connsiteY16" fmla="*/ 47784 h 1985424"/>
                <a:gd name="connsiteX17" fmla="*/ 408387 w 1475867"/>
                <a:gd name="connsiteY17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952953 h 1985424"/>
                <a:gd name="connsiteX11" fmla="*/ 968589 w 1850490"/>
                <a:gd name="connsiteY11" fmla="*/ 1250897 h 1985424"/>
                <a:gd name="connsiteX12" fmla="*/ 593548 w 1850490"/>
                <a:gd name="connsiteY12" fmla="*/ 1153815 h 1985424"/>
                <a:gd name="connsiteX13" fmla="*/ 0 w 1850490"/>
                <a:gd name="connsiteY13" fmla="*/ 927277 h 1985424"/>
                <a:gd name="connsiteX14" fmla="*/ 493110 w 1850490"/>
                <a:gd name="connsiteY14" fmla="*/ 391405 h 1985424"/>
                <a:gd name="connsiteX15" fmla="*/ 506345 w 1850490"/>
                <a:gd name="connsiteY15" fmla="*/ 217757 h 1985424"/>
                <a:gd name="connsiteX16" fmla="*/ 529905 w 1850490"/>
                <a:gd name="connsiteY16" fmla="*/ 47784 h 1985424"/>
                <a:gd name="connsiteX17" fmla="*/ 783010 w 1850490"/>
                <a:gd name="connsiteY17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952953 h 1985424"/>
                <a:gd name="connsiteX11" fmla="*/ 968589 w 1850490"/>
                <a:gd name="connsiteY11" fmla="*/ 1250897 h 1985424"/>
                <a:gd name="connsiteX12" fmla="*/ 593548 w 1850490"/>
                <a:gd name="connsiteY12" fmla="*/ 1153815 h 1985424"/>
                <a:gd name="connsiteX13" fmla="*/ 0 w 1850490"/>
                <a:gd name="connsiteY13" fmla="*/ 927277 h 1985424"/>
                <a:gd name="connsiteX14" fmla="*/ 125224 w 1850490"/>
                <a:gd name="connsiteY14" fmla="*/ 475285 h 1985424"/>
                <a:gd name="connsiteX15" fmla="*/ 493110 w 1850490"/>
                <a:gd name="connsiteY15" fmla="*/ 391405 h 1985424"/>
                <a:gd name="connsiteX16" fmla="*/ 506345 w 1850490"/>
                <a:gd name="connsiteY16" fmla="*/ 217757 h 1985424"/>
                <a:gd name="connsiteX17" fmla="*/ 529905 w 1850490"/>
                <a:gd name="connsiteY17" fmla="*/ 47784 h 1985424"/>
                <a:gd name="connsiteX18" fmla="*/ 783010 w 1850490"/>
                <a:gd name="connsiteY18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952953 h 1985424"/>
                <a:gd name="connsiteX11" fmla="*/ 968589 w 1850490"/>
                <a:gd name="connsiteY11" fmla="*/ 1250897 h 1985424"/>
                <a:gd name="connsiteX12" fmla="*/ 593548 w 1850490"/>
                <a:gd name="connsiteY12" fmla="*/ 1153815 h 1985424"/>
                <a:gd name="connsiteX13" fmla="*/ 0 w 1850490"/>
                <a:gd name="connsiteY13" fmla="*/ 927277 h 1985424"/>
                <a:gd name="connsiteX14" fmla="*/ 125224 w 1850490"/>
                <a:gd name="connsiteY14" fmla="*/ 475285 h 1985424"/>
                <a:gd name="connsiteX15" fmla="*/ 493110 w 1850490"/>
                <a:gd name="connsiteY15" fmla="*/ 391405 h 1985424"/>
                <a:gd name="connsiteX16" fmla="*/ 506345 w 1850490"/>
                <a:gd name="connsiteY16" fmla="*/ 217757 h 1985424"/>
                <a:gd name="connsiteX17" fmla="*/ 529905 w 1850490"/>
                <a:gd name="connsiteY17" fmla="*/ 47784 h 1985424"/>
                <a:gd name="connsiteX18" fmla="*/ 783010 w 1850490"/>
                <a:gd name="connsiteY18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880671 h 1985424"/>
                <a:gd name="connsiteX11" fmla="*/ 968589 w 1850490"/>
                <a:gd name="connsiteY11" fmla="*/ 1250897 h 1985424"/>
                <a:gd name="connsiteX12" fmla="*/ 593548 w 1850490"/>
                <a:gd name="connsiteY12" fmla="*/ 1153815 h 1985424"/>
                <a:gd name="connsiteX13" fmla="*/ 0 w 1850490"/>
                <a:gd name="connsiteY13" fmla="*/ 927277 h 1985424"/>
                <a:gd name="connsiteX14" fmla="*/ 125224 w 1850490"/>
                <a:gd name="connsiteY14" fmla="*/ 475285 h 1985424"/>
                <a:gd name="connsiteX15" fmla="*/ 493110 w 1850490"/>
                <a:gd name="connsiteY15" fmla="*/ 391405 h 1985424"/>
                <a:gd name="connsiteX16" fmla="*/ 506345 w 1850490"/>
                <a:gd name="connsiteY16" fmla="*/ 217757 h 1985424"/>
                <a:gd name="connsiteX17" fmla="*/ 529905 w 1850490"/>
                <a:gd name="connsiteY17" fmla="*/ 47784 h 1985424"/>
                <a:gd name="connsiteX18" fmla="*/ 783010 w 1850490"/>
                <a:gd name="connsiteY18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880671 h 1985424"/>
                <a:gd name="connsiteX11" fmla="*/ 875318 w 1850490"/>
                <a:gd name="connsiteY11" fmla="*/ 1611518 h 1985424"/>
                <a:gd name="connsiteX12" fmla="*/ 968589 w 1850490"/>
                <a:gd name="connsiteY12" fmla="*/ 1250897 h 1985424"/>
                <a:gd name="connsiteX13" fmla="*/ 593548 w 1850490"/>
                <a:gd name="connsiteY13" fmla="*/ 1153815 h 1985424"/>
                <a:gd name="connsiteX14" fmla="*/ 0 w 1850490"/>
                <a:gd name="connsiteY14" fmla="*/ 927277 h 1985424"/>
                <a:gd name="connsiteX15" fmla="*/ 125224 w 1850490"/>
                <a:gd name="connsiteY15" fmla="*/ 475285 h 1985424"/>
                <a:gd name="connsiteX16" fmla="*/ 493110 w 1850490"/>
                <a:gd name="connsiteY16" fmla="*/ 391405 h 1985424"/>
                <a:gd name="connsiteX17" fmla="*/ 506345 w 1850490"/>
                <a:gd name="connsiteY17" fmla="*/ 217757 h 1985424"/>
                <a:gd name="connsiteX18" fmla="*/ 529905 w 1850490"/>
                <a:gd name="connsiteY18" fmla="*/ 47784 h 1985424"/>
                <a:gd name="connsiteX19" fmla="*/ 783010 w 1850490"/>
                <a:gd name="connsiteY19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880671 h 1985424"/>
                <a:gd name="connsiteX11" fmla="*/ 875318 w 1850490"/>
                <a:gd name="connsiteY11" fmla="*/ 1611518 h 1985424"/>
                <a:gd name="connsiteX12" fmla="*/ 968589 w 1850490"/>
                <a:gd name="connsiteY12" fmla="*/ 1250897 h 1985424"/>
                <a:gd name="connsiteX13" fmla="*/ 593548 w 1850490"/>
                <a:gd name="connsiteY13" fmla="*/ 1153815 h 1985424"/>
                <a:gd name="connsiteX14" fmla="*/ 0 w 1850490"/>
                <a:gd name="connsiteY14" fmla="*/ 927277 h 1985424"/>
                <a:gd name="connsiteX15" fmla="*/ 125224 w 1850490"/>
                <a:gd name="connsiteY15" fmla="*/ 475285 h 1985424"/>
                <a:gd name="connsiteX16" fmla="*/ 493110 w 1850490"/>
                <a:gd name="connsiteY16" fmla="*/ 391405 h 1985424"/>
                <a:gd name="connsiteX17" fmla="*/ 506345 w 1850490"/>
                <a:gd name="connsiteY17" fmla="*/ 217757 h 1985424"/>
                <a:gd name="connsiteX18" fmla="*/ 529905 w 1850490"/>
                <a:gd name="connsiteY18" fmla="*/ 47784 h 1985424"/>
                <a:gd name="connsiteX19" fmla="*/ 783010 w 1850490"/>
                <a:gd name="connsiteY19" fmla="*/ 0 h 198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50490" h="1985424">
                  <a:moveTo>
                    <a:pt x="783010" y="0"/>
                  </a:moveTo>
                  <a:lnTo>
                    <a:pt x="1015476" y="47784"/>
                  </a:lnTo>
                  <a:lnTo>
                    <a:pt x="1179520" y="291313"/>
                  </a:lnTo>
                  <a:lnTo>
                    <a:pt x="1303869" y="350877"/>
                  </a:lnTo>
                  <a:lnTo>
                    <a:pt x="1478925" y="550258"/>
                  </a:lnTo>
                  <a:lnTo>
                    <a:pt x="1656233" y="696632"/>
                  </a:lnTo>
                  <a:lnTo>
                    <a:pt x="1818791" y="938676"/>
                  </a:lnTo>
                  <a:lnTo>
                    <a:pt x="1850490" y="1233678"/>
                  </a:lnTo>
                  <a:lnTo>
                    <a:pt x="1446557" y="1353622"/>
                  </a:lnTo>
                  <a:lnTo>
                    <a:pt x="1150413" y="1985424"/>
                  </a:lnTo>
                  <a:lnTo>
                    <a:pt x="898036" y="1880671"/>
                  </a:lnTo>
                  <a:lnTo>
                    <a:pt x="875318" y="1611518"/>
                  </a:lnTo>
                  <a:lnTo>
                    <a:pt x="968589" y="1250897"/>
                  </a:lnTo>
                  <a:lnTo>
                    <a:pt x="593548" y="1153815"/>
                  </a:lnTo>
                  <a:lnTo>
                    <a:pt x="0" y="927277"/>
                  </a:lnTo>
                  <a:lnTo>
                    <a:pt x="125224" y="475285"/>
                  </a:lnTo>
                  <a:lnTo>
                    <a:pt x="493110" y="391405"/>
                  </a:lnTo>
                  <a:lnTo>
                    <a:pt x="506345" y="217757"/>
                  </a:lnTo>
                  <a:lnTo>
                    <a:pt x="529905" y="47784"/>
                  </a:lnTo>
                  <a:lnTo>
                    <a:pt x="78301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3984806" y="5124646"/>
              <a:ext cx="1377068" cy="1477480"/>
            </a:xfrm>
            <a:custGeom>
              <a:avLst/>
              <a:gdLst>
                <a:gd name="connsiteX0" fmla="*/ 210392 w 1246173"/>
                <a:gd name="connsiteY0" fmla="*/ 0 h 1327093"/>
                <a:gd name="connsiteX1" fmla="*/ 428877 w 1246173"/>
                <a:gd name="connsiteY1" fmla="*/ 145656 h 1327093"/>
                <a:gd name="connsiteX2" fmla="*/ 606902 w 1246173"/>
                <a:gd name="connsiteY2" fmla="*/ 291313 h 1327093"/>
                <a:gd name="connsiteX3" fmla="*/ 647362 w 1246173"/>
                <a:gd name="connsiteY3" fmla="*/ 420785 h 1327093"/>
                <a:gd name="connsiteX4" fmla="*/ 906307 w 1246173"/>
                <a:gd name="connsiteY4" fmla="*/ 550258 h 1327093"/>
                <a:gd name="connsiteX5" fmla="*/ 1027688 w 1246173"/>
                <a:gd name="connsiteY5" fmla="*/ 752559 h 1327093"/>
                <a:gd name="connsiteX6" fmla="*/ 1246173 w 1246173"/>
                <a:gd name="connsiteY6" fmla="*/ 938676 h 1327093"/>
                <a:gd name="connsiteX7" fmla="*/ 1068148 w 1246173"/>
                <a:gd name="connsiteY7" fmla="*/ 1205713 h 1327093"/>
                <a:gd name="connsiteX8" fmla="*/ 873939 w 1246173"/>
                <a:gd name="connsiteY8" fmla="*/ 1213805 h 1327093"/>
                <a:gd name="connsiteX9" fmla="*/ 833479 w 1246173"/>
                <a:gd name="connsiteY9" fmla="*/ 1327093 h 1327093"/>
                <a:gd name="connsiteX10" fmla="*/ 542166 w 1246173"/>
                <a:gd name="connsiteY10" fmla="*/ 1205713 h 1327093"/>
                <a:gd name="connsiteX11" fmla="*/ 194208 w 1246173"/>
                <a:gd name="connsiteY11" fmla="*/ 906308 h 1327093"/>
                <a:gd name="connsiteX12" fmla="*/ 234669 w 1246173"/>
                <a:gd name="connsiteY12" fmla="*/ 728283 h 1327093"/>
                <a:gd name="connsiteX13" fmla="*/ 137564 w 1246173"/>
                <a:gd name="connsiteY13" fmla="*/ 582626 h 1327093"/>
                <a:gd name="connsiteX14" fmla="*/ 0 w 1246173"/>
                <a:gd name="connsiteY14" fmla="*/ 428877 h 1327093"/>
                <a:gd name="connsiteX15" fmla="*/ 0 w 1246173"/>
                <a:gd name="connsiteY15" fmla="*/ 210393 h 1327093"/>
                <a:gd name="connsiteX16" fmla="*/ 97104 w 1246173"/>
                <a:gd name="connsiteY16" fmla="*/ 145656 h 1327093"/>
                <a:gd name="connsiteX17" fmla="*/ 210392 w 1246173"/>
                <a:gd name="connsiteY17" fmla="*/ 0 h 1327093"/>
                <a:gd name="connsiteX0" fmla="*/ 342938 w 1378719"/>
                <a:gd name="connsiteY0" fmla="*/ 0 h 1327093"/>
                <a:gd name="connsiteX1" fmla="*/ 561423 w 1378719"/>
                <a:gd name="connsiteY1" fmla="*/ 145656 h 1327093"/>
                <a:gd name="connsiteX2" fmla="*/ 739448 w 1378719"/>
                <a:gd name="connsiteY2" fmla="*/ 291313 h 1327093"/>
                <a:gd name="connsiteX3" fmla="*/ 779908 w 1378719"/>
                <a:gd name="connsiteY3" fmla="*/ 420785 h 1327093"/>
                <a:gd name="connsiteX4" fmla="*/ 1038853 w 1378719"/>
                <a:gd name="connsiteY4" fmla="*/ 550258 h 1327093"/>
                <a:gd name="connsiteX5" fmla="*/ 1160234 w 1378719"/>
                <a:gd name="connsiteY5" fmla="*/ 752559 h 1327093"/>
                <a:gd name="connsiteX6" fmla="*/ 1378719 w 1378719"/>
                <a:gd name="connsiteY6" fmla="*/ 938676 h 1327093"/>
                <a:gd name="connsiteX7" fmla="*/ 1200694 w 1378719"/>
                <a:gd name="connsiteY7" fmla="*/ 1205713 h 1327093"/>
                <a:gd name="connsiteX8" fmla="*/ 1006485 w 1378719"/>
                <a:gd name="connsiteY8" fmla="*/ 1213805 h 1327093"/>
                <a:gd name="connsiteX9" fmla="*/ 966025 w 1378719"/>
                <a:gd name="connsiteY9" fmla="*/ 1327093 h 1327093"/>
                <a:gd name="connsiteX10" fmla="*/ 674712 w 1378719"/>
                <a:gd name="connsiteY10" fmla="*/ 1205713 h 1327093"/>
                <a:gd name="connsiteX11" fmla="*/ 326754 w 1378719"/>
                <a:gd name="connsiteY11" fmla="*/ 906308 h 1327093"/>
                <a:gd name="connsiteX12" fmla="*/ 367215 w 1378719"/>
                <a:gd name="connsiteY12" fmla="*/ 728283 h 1327093"/>
                <a:gd name="connsiteX13" fmla="*/ 270110 w 1378719"/>
                <a:gd name="connsiteY13" fmla="*/ 582626 h 1327093"/>
                <a:gd name="connsiteX14" fmla="*/ 0 w 1378719"/>
                <a:gd name="connsiteY14" fmla="*/ 539332 h 1327093"/>
                <a:gd name="connsiteX15" fmla="*/ 132546 w 1378719"/>
                <a:gd name="connsiteY15" fmla="*/ 210393 h 1327093"/>
                <a:gd name="connsiteX16" fmla="*/ 229650 w 1378719"/>
                <a:gd name="connsiteY16" fmla="*/ 145656 h 1327093"/>
                <a:gd name="connsiteX17" fmla="*/ 342938 w 1378719"/>
                <a:gd name="connsiteY17" fmla="*/ 0 h 1327093"/>
                <a:gd name="connsiteX0" fmla="*/ 342938 w 1378719"/>
                <a:gd name="connsiteY0" fmla="*/ 0 h 1327093"/>
                <a:gd name="connsiteX1" fmla="*/ 561423 w 1378719"/>
                <a:gd name="connsiteY1" fmla="*/ 145656 h 1327093"/>
                <a:gd name="connsiteX2" fmla="*/ 739448 w 1378719"/>
                <a:gd name="connsiteY2" fmla="*/ 291313 h 1327093"/>
                <a:gd name="connsiteX3" fmla="*/ 779908 w 1378719"/>
                <a:gd name="connsiteY3" fmla="*/ 420785 h 1327093"/>
                <a:gd name="connsiteX4" fmla="*/ 1038853 w 1378719"/>
                <a:gd name="connsiteY4" fmla="*/ 550258 h 1327093"/>
                <a:gd name="connsiteX5" fmla="*/ 1160234 w 1378719"/>
                <a:gd name="connsiteY5" fmla="*/ 752559 h 1327093"/>
                <a:gd name="connsiteX6" fmla="*/ 1378719 w 1378719"/>
                <a:gd name="connsiteY6" fmla="*/ 938676 h 1327093"/>
                <a:gd name="connsiteX7" fmla="*/ 1200694 w 1378719"/>
                <a:gd name="connsiteY7" fmla="*/ 1205713 h 1327093"/>
                <a:gd name="connsiteX8" fmla="*/ 1006485 w 1378719"/>
                <a:gd name="connsiteY8" fmla="*/ 1213805 h 1327093"/>
                <a:gd name="connsiteX9" fmla="*/ 966025 w 1378719"/>
                <a:gd name="connsiteY9" fmla="*/ 1327093 h 1327093"/>
                <a:gd name="connsiteX10" fmla="*/ 674712 w 1378719"/>
                <a:gd name="connsiteY10" fmla="*/ 1205713 h 1327093"/>
                <a:gd name="connsiteX11" fmla="*/ 326754 w 1378719"/>
                <a:gd name="connsiteY11" fmla="*/ 906308 h 1327093"/>
                <a:gd name="connsiteX12" fmla="*/ 367215 w 1378719"/>
                <a:gd name="connsiteY12" fmla="*/ 728283 h 1327093"/>
                <a:gd name="connsiteX13" fmla="*/ 270110 w 1378719"/>
                <a:gd name="connsiteY13" fmla="*/ 582626 h 1327093"/>
                <a:gd name="connsiteX14" fmla="*/ 0 w 1378719"/>
                <a:gd name="connsiteY14" fmla="*/ 539332 h 1327093"/>
                <a:gd name="connsiteX15" fmla="*/ 66273 w 1378719"/>
                <a:gd name="connsiteY15" fmla="*/ 217757 h 1327093"/>
                <a:gd name="connsiteX16" fmla="*/ 229650 w 1378719"/>
                <a:gd name="connsiteY16" fmla="*/ 145656 h 1327093"/>
                <a:gd name="connsiteX17" fmla="*/ 342938 w 1378719"/>
                <a:gd name="connsiteY17" fmla="*/ 0 h 1327093"/>
                <a:gd name="connsiteX0" fmla="*/ 276665 w 1312446"/>
                <a:gd name="connsiteY0" fmla="*/ 0 h 1327093"/>
                <a:gd name="connsiteX1" fmla="*/ 495150 w 1312446"/>
                <a:gd name="connsiteY1" fmla="*/ 145656 h 1327093"/>
                <a:gd name="connsiteX2" fmla="*/ 673175 w 1312446"/>
                <a:gd name="connsiteY2" fmla="*/ 291313 h 1327093"/>
                <a:gd name="connsiteX3" fmla="*/ 713635 w 1312446"/>
                <a:gd name="connsiteY3" fmla="*/ 420785 h 1327093"/>
                <a:gd name="connsiteX4" fmla="*/ 972580 w 1312446"/>
                <a:gd name="connsiteY4" fmla="*/ 550258 h 1327093"/>
                <a:gd name="connsiteX5" fmla="*/ 1093961 w 1312446"/>
                <a:gd name="connsiteY5" fmla="*/ 752559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608439 w 1312446"/>
                <a:gd name="connsiteY10" fmla="*/ 1205713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27093"/>
                <a:gd name="connsiteX1" fmla="*/ 495150 w 1312446"/>
                <a:gd name="connsiteY1" fmla="*/ 145656 h 1327093"/>
                <a:gd name="connsiteX2" fmla="*/ 673175 w 1312446"/>
                <a:gd name="connsiteY2" fmla="*/ 291313 h 1327093"/>
                <a:gd name="connsiteX3" fmla="*/ 713635 w 1312446"/>
                <a:gd name="connsiteY3" fmla="*/ 420785 h 1327093"/>
                <a:gd name="connsiteX4" fmla="*/ 972580 w 1312446"/>
                <a:gd name="connsiteY4" fmla="*/ 550258 h 1327093"/>
                <a:gd name="connsiteX5" fmla="*/ 1149888 w 1312446"/>
                <a:gd name="connsiteY5" fmla="*/ 696632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608439 w 1312446"/>
                <a:gd name="connsiteY10" fmla="*/ 1205713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27093"/>
                <a:gd name="connsiteX1" fmla="*/ 495150 w 1312446"/>
                <a:gd name="connsiteY1" fmla="*/ 145656 h 1327093"/>
                <a:gd name="connsiteX2" fmla="*/ 673175 w 1312446"/>
                <a:gd name="connsiteY2" fmla="*/ 291313 h 1327093"/>
                <a:gd name="connsiteX3" fmla="*/ 797524 w 1312446"/>
                <a:gd name="connsiteY3" fmla="*/ 350877 h 1327093"/>
                <a:gd name="connsiteX4" fmla="*/ 972580 w 1312446"/>
                <a:gd name="connsiteY4" fmla="*/ 550258 h 1327093"/>
                <a:gd name="connsiteX5" fmla="*/ 1149888 w 1312446"/>
                <a:gd name="connsiteY5" fmla="*/ 696632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608439 w 1312446"/>
                <a:gd name="connsiteY10" fmla="*/ 1205713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27093"/>
                <a:gd name="connsiteX1" fmla="*/ 523113 w 1312446"/>
                <a:gd name="connsiteY1" fmla="*/ 75747 h 1327093"/>
                <a:gd name="connsiteX2" fmla="*/ 673175 w 1312446"/>
                <a:gd name="connsiteY2" fmla="*/ 291313 h 1327093"/>
                <a:gd name="connsiteX3" fmla="*/ 797524 w 1312446"/>
                <a:gd name="connsiteY3" fmla="*/ 350877 h 1327093"/>
                <a:gd name="connsiteX4" fmla="*/ 972580 w 1312446"/>
                <a:gd name="connsiteY4" fmla="*/ 550258 h 1327093"/>
                <a:gd name="connsiteX5" fmla="*/ 1149888 w 1312446"/>
                <a:gd name="connsiteY5" fmla="*/ 696632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608439 w 1312446"/>
                <a:gd name="connsiteY10" fmla="*/ 1205713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27093"/>
                <a:gd name="connsiteX1" fmla="*/ 523113 w 1312446"/>
                <a:gd name="connsiteY1" fmla="*/ 75747 h 1327093"/>
                <a:gd name="connsiteX2" fmla="*/ 673175 w 1312446"/>
                <a:gd name="connsiteY2" fmla="*/ 291313 h 1327093"/>
                <a:gd name="connsiteX3" fmla="*/ 797524 w 1312446"/>
                <a:gd name="connsiteY3" fmla="*/ 350877 h 1327093"/>
                <a:gd name="connsiteX4" fmla="*/ 972580 w 1312446"/>
                <a:gd name="connsiteY4" fmla="*/ 550258 h 1327093"/>
                <a:gd name="connsiteX5" fmla="*/ 1149888 w 1312446"/>
                <a:gd name="connsiteY5" fmla="*/ 696632 h 1327093"/>
                <a:gd name="connsiteX6" fmla="*/ 1312446 w 1312446"/>
                <a:gd name="connsiteY6" fmla="*/ 938676 h 1327093"/>
                <a:gd name="connsiteX7" fmla="*/ 1134421 w 1312446"/>
                <a:gd name="connsiteY7" fmla="*/ 1205713 h 1327093"/>
                <a:gd name="connsiteX8" fmla="*/ 940212 w 1312446"/>
                <a:gd name="connsiteY8" fmla="*/ 1213805 h 1327093"/>
                <a:gd name="connsiteX9" fmla="*/ 899752 w 1312446"/>
                <a:gd name="connsiteY9" fmla="*/ 1327093 h 1327093"/>
                <a:gd name="connsiteX10" fmla="*/ 496586 w 1312446"/>
                <a:gd name="connsiteY10" fmla="*/ 1233677 h 1327093"/>
                <a:gd name="connsiteX11" fmla="*/ 260481 w 1312446"/>
                <a:gd name="connsiteY11" fmla="*/ 906308 h 1327093"/>
                <a:gd name="connsiteX12" fmla="*/ 300942 w 1312446"/>
                <a:gd name="connsiteY12" fmla="*/ 728283 h 1327093"/>
                <a:gd name="connsiteX13" fmla="*/ 203837 w 1312446"/>
                <a:gd name="connsiteY13" fmla="*/ 582626 h 1327093"/>
                <a:gd name="connsiteX14" fmla="*/ 14727 w 1312446"/>
                <a:gd name="connsiteY14" fmla="*/ 517241 h 1327093"/>
                <a:gd name="connsiteX15" fmla="*/ 0 w 1312446"/>
                <a:gd name="connsiteY15" fmla="*/ 217757 h 1327093"/>
                <a:gd name="connsiteX16" fmla="*/ 163377 w 1312446"/>
                <a:gd name="connsiteY16" fmla="*/ 145656 h 1327093"/>
                <a:gd name="connsiteX17" fmla="*/ 276665 w 1312446"/>
                <a:gd name="connsiteY17" fmla="*/ 0 h 1327093"/>
                <a:gd name="connsiteX0" fmla="*/ 276665 w 1312446"/>
                <a:gd name="connsiteY0" fmla="*/ 0 h 1341074"/>
                <a:gd name="connsiteX1" fmla="*/ 523113 w 1312446"/>
                <a:gd name="connsiteY1" fmla="*/ 75747 h 1341074"/>
                <a:gd name="connsiteX2" fmla="*/ 673175 w 1312446"/>
                <a:gd name="connsiteY2" fmla="*/ 291313 h 1341074"/>
                <a:gd name="connsiteX3" fmla="*/ 797524 w 1312446"/>
                <a:gd name="connsiteY3" fmla="*/ 350877 h 1341074"/>
                <a:gd name="connsiteX4" fmla="*/ 972580 w 1312446"/>
                <a:gd name="connsiteY4" fmla="*/ 550258 h 1341074"/>
                <a:gd name="connsiteX5" fmla="*/ 1149888 w 1312446"/>
                <a:gd name="connsiteY5" fmla="*/ 696632 h 1341074"/>
                <a:gd name="connsiteX6" fmla="*/ 1312446 w 1312446"/>
                <a:gd name="connsiteY6" fmla="*/ 938676 h 1341074"/>
                <a:gd name="connsiteX7" fmla="*/ 1134421 w 1312446"/>
                <a:gd name="connsiteY7" fmla="*/ 1205713 h 1341074"/>
                <a:gd name="connsiteX8" fmla="*/ 940212 w 1312446"/>
                <a:gd name="connsiteY8" fmla="*/ 1213805 h 1341074"/>
                <a:gd name="connsiteX9" fmla="*/ 704008 w 1312446"/>
                <a:gd name="connsiteY9" fmla="*/ 1341074 h 1341074"/>
                <a:gd name="connsiteX10" fmla="*/ 496586 w 1312446"/>
                <a:gd name="connsiteY10" fmla="*/ 1233677 h 1341074"/>
                <a:gd name="connsiteX11" fmla="*/ 260481 w 1312446"/>
                <a:gd name="connsiteY11" fmla="*/ 906308 h 1341074"/>
                <a:gd name="connsiteX12" fmla="*/ 300942 w 1312446"/>
                <a:gd name="connsiteY12" fmla="*/ 728283 h 1341074"/>
                <a:gd name="connsiteX13" fmla="*/ 203837 w 1312446"/>
                <a:gd name="connsiteY13" fmla="*/ 582626 h 1341074"/>
                <a:gd name="connsiteX14" fmla="*/ 14727 w 1312446"/>
                <a:gd name="connsiteY14" fmla="*/ 517241 h 1341074"/>
                <a:gd name="connsiteX15" fmla="*/ 0 w 1312446"/>
                <a:gd name="connsiteY15" fmla="*/ 217757 h 1341074"/>
                <a:gd name="connsiteX16" fmla="*/ 163377 w 1312446"/>
                <a:gd name="connsiteY16" fmla="*/ 145656 h 1341074"/>
                <a:gd name="connsiteX17" fmla="*/ 276665 w 1312446"/>
                <a:gd name="connsiteY17" fmla="*/ 0 h 1341074"/>
                <a:gd name="connsiteX0" fmla="*/ 276665 w 1312446"/>
                <a:gd name="connsiteY0" fmla="*/ 0 h 1465476"/>
                <a:gd name="connsiteX1" fmla="*/ 523113 w 1312446"/>
                <a:gd name="connsiteY1" fmla="*/ 75747 h 1465476"/>
                <a:gd name="connsiteX2" fmla="*/ 673175 w 1312446"/>
                <a:gd name="connsiteY2" fmla="*/ 291313 h 1465476"/>
                <a:gd name="connsiteX3" fmla="*/ 797524 w 1312446"/>
                <a:gd name="connsiteY3" fmla="*/ 350877 h 1465476"/>
                <a:gd name="connsiteX4" fmla="*/ 972580 w 1312446"/>
                <a:gd name="connsiteY4" fmla="*/ 550258 h 1465476"/>
                <a:gd name="connsiteX5" fmla="*/ 1149888 w 1312446"/>
                <a:gd name="connsiteY5" fmla="*/ 696632 h 1465476"/>
                <a:gd name="connsiteX6" fmla="*/ 1312446 w 1312446"/>
                <a:gd name="connsiteY6" fmla="*/ 938676 h 1465476"/>
                <a:gd name="connsiteX7" fmla="*/ 1134421 w 1312446"/>
                <a:gd name="connsiteY7" fmla="*/ 1205713 h 1465476"/>
                <a:gd name="connsiteX8" fmla="*/ 940212 w 1312446"/>
                <a:gd name="connsiteY8" fmla="*/ 1465476 h 1465476"/>
                <a:gd name="connsiteX9" fmla="*/ 704008 w 1312446"/>
                <a:gd name="connsiteY9" fmla="*/ 1341074 h 1465476"/>
                <a:gd name="connsiteX10" fmla="*/ 496586 w 1312446"/>
                <a:gd name="connsiteY10" fmla="*/ 1233677 h 1465476"/>
                <a:gd name="connsiteX11" fmla="*/ 260481 w 1312446"/>
                <a:gd name="connsiteY11" fmla="*/ 906308 h 1465476"/>
                <a:gd name="connsiteX12" fmla="*/ 300942 w 1312446"/>
                <a:gd name="connsiteY12" fmla="*/ 728283 h 1465476"/>
                <a:gd name="connsiteX13" fmla="*/ 203837 w 1312446"/>
                <a:gd name="connsiteY13" fmla="*/ 582626 h 1465476"/>
                <a:gd name="connsiteX14" fmla="*/ 14727 w 1312446"/>
                <a:gd name="connsiteY14" fmla="*/ 517241 h 1465476"/>
                <a:gd name="connsiteX15" fmla="*/ 0 w 1312446"/>
                <a:gd name="connsiteY15" fmla="*/ 217757 h 1465476"/>
                <a:gd name="connsiteX16" fmla="*/ 163377 w 1312446"/>
                <a:gd name="connsiteY16" fmla="*/ 145656 h 1465476"/>
                <a:gd name="connsiteX17" fmla="*/ 276665 w 1312446"/>
                <a:gd name="connsiteY17" fmla="*/ 0 h 1465476"/>
                <a:gd name="connsiteX0" fmla="*/ 276665 w 1344145"/>
                <a:gd name="connsiteY0" fmla="*/ 0 h 1465476"/>
                <a:gd name="connsiteX1" fmla="*/ 523113 w 1344145"/>
                <a:gd name="connsiteY1" fmla="*/ 75747 h 1465476"/>
                <a:gd name="connsiteX2" fmla="*/ 673175 w 1344145"/>
                <a:gd name="connsiteY2" fmla="*/ 291313 h 1465476"/>
                <a:gd name="connsiteX3" fmla="*/ 797524 w 1344145"/>
                <a:gd name="connsiteY3" fmla="*/ 350877 h 1465476"/>
                <a:gd name="connsiteX4" fmla="*/ 972580 w 1344145"/>
                <a:gd name="connsiteY4" fmla="*/ 550258 h 1465476"/>
                <a:gd name="connsiteX5" fmla="*/ 1149888 w 1344145"/>
                <a:gd name="connsiteY5" fmla="*/ 696632 h 1465476"/>
                <a:gd name="connsiteX6" fmla="*/ 1312446 w 1344145"/>
                <a:gd name="connsiteY6" fmla="*/ 938676 h 1465476"/>
                <a:gd name="connsiteX7" fmla="*/ 1344145 w 1344145"/>
                <a:gd name="connsiteY7" fmla="*/ 1233678 h 1465476"/>
                <a:gd name="connsiteX8" fmla="*/ 940212 w 1344145"/>
                <a:gd name="connsiteY8" fmla="*/ 1465476 h 1465476"/>
                <a:gd name="connsiteX9" fmla="*/ 704008 w 1344145"/>
                <a:gd name="connsiteY9" fmla="*/ 1341074 h 1465476"/>
                <a:gd name="connsiteX10" fmla="*/ 496586 w 1344145"/>
                <a:gd name="connsiteY10" fmla="*/ 1233677 h 1465476"/>
                <a:gd name="connsiteX11" fmla="*/ 260481 w 1344145"/>
                <a:gd name="connsiteY11" fmla="*/ 906308 h 1465476"/>
                <a:gd name="connsiteX12" fmla="*/ 300942 w 1344145"/>
                <a:gd name="connsiteY12" fmla="*/ 728283 h 1465476"/>
                <a:gd name="connsiteX13" fmla="*/ 203837 w 1344145"/>
                <a:gd name="connsiteY13" fmla="*/ 582626 h 1465476"/>
                <a:gd name="connsiteX14" fmla="*/ 14727 w 1344145"/>
                <a:gd name="connsiteY14" fmla="*/ 517241 h 1465476"/>
                <a:gd name="connsiteX15" fmla="*/ 0 w 1344145"/>
                <a:gd name="connsiteY15" fmla="*/ 217757 h 1465476"/>
                <a:gd name="connsiteX16" fmla="*/ 163377 w 1344145"/>
                <a:gd name="connsiteY16" fmla="*/ 145656 h 1465476"/>
                <a:gd name="connsiteX17" fmla="*/ 276665 w 1344145"/>
                <a:gd name="connsiteY17" fmla="*/ 0 h 1465476"/>
                <a:gd name="connsiteX0" fmla="*/ 276665 w 1344145"/>
                <a:gd name="connsiteY0" fmla="*/ 0 h 1353622"/>
                <a:gd name="connsiteX1" fmla="*/ 523113 w 1344145"/>
                <a:gd name="connsiteY1" fmla="*/ 75747 h 1353622"/>
                <a:gd name="connsiteX2" fmla="*/ 673175 w 1344145"/>
                <a:gd name="connsiteY2" fmla="*/ 291313 h 1353622"/>
                <a:gd name="connsiteX3" fmla="*/ 797524 w 1344145"/>
                <a:gd name="connsiteY3" fmla="*/ 350877 h 1353622"/>
                <a:gd name="connsiteX4" fmla="*/ 972580 w 1344145"/>
                <a:gd name="connsiteY4" fmla="*/ 550258 h 1353622"/>
                <a:gd name="connsiteX5" fmla="*/ 1149888 w 1344145"/>
                <a:gd name="connsiteY5" fmla="*/ 696632 h 1353622"/>
                <a:gd name="connsiteX6" fmla="*/ 1312446 w 1344145"/>
                <a:gd name="connsiteY6" fmla="*/ 938676 h 1353622"/>
                <a:gd name="connsiteX7" fmla="*/ 1344145 w 1344145"/>
                <a:gd name="connsiteY7" fmla="*/ 1233678 h 1353622"/>
                <a:gd name="connsiteX8" fmla="*/ 940212 w 1344145"/>
                <a:gd name="connsiteY8" fmla="*/ 1353622 h 1353622"/>
                <a:gd name="connsiteX9" fmla="*/ 704008 w 1344145"/>
                <a:gd name="connsiteY9" fmla="*/ 1341074 h 1353622"/>
                <a:gd name="connsiteX10" fmla="*/ 496586 w 1344145"/>
                <a:gd name="connsiteY10" fmla="*/ 1233677 h 1353622"/>
                <a:gd name="connsiteX11" fmla="*/ 260481 w 1344145"/>
                <a:gd name="connsiteY11" fmla="*/ 906308 h 1353622"/>
                <a:gd name="connsiteX12" fmla="*/ 300942 w 1344145"/>
                <a:gd name="connsiteY12" fmla="*/ 728283 h 1353622"/>
                <a:gd name="connsiteX13" fmla="*/ 203837 w 1344145"/>
                <a:gd name="connsiteY13" fmla="*/ 582626 h 1353622"/>
                <a:gd name="connsiteX14" fmla="*/ 14727 w 1344145"/>
                <a:gd name="connsiteY14" fmla="*/ 517241 h 1353622"/>
                <a:gd name="connsiteX15" fmla="*/ 0 w 1344145"/>
                <a:gd name="connsiteY15" fmla="*/ 217757 h 1353622"/>
                <a:gd name="connsiteX16" fmla="*/ 163377 w 1344145"/>
                <a:gd name="connsiteY16" fmla="*/ 145656 h 1353622"/>
                <a:gd name="connsiteX17" fmla="*/ 276665 w 1344145"/>
                <a:gd name="connsiteY17" fmla="*/ 0 h 1353622"/>
                <a:gd name="connsiteX0" fmla="*/ 276665 w 1344145"/>
                <a:gd name="connsiteY0" fmla="*/ 0 h 1353622"/>
                <a:gd name="connsiteX1" fmla="*/ 523113 w 1344145"/>
                <a:gd name="connsiteY1" fmla="*/ 75747 h 1353622"/>
                <a:gd name="connsiteX2" fmla="*/ 673175 w 1344145"/>
                <a:gd name="connsiteY2" fmla="*/ 291313 h 1353622"/>
                <a:gd name="connsiteX3" fmla="*/ 797524 w 1344145"/>
                <a:gd name="connsiteY3" fmla="*/ 350877 h 1353622"/>
                <a:gd name="connsiteX4" fmla="*/ 972580 w 1344145"/>
                <a:gd name="connsiteY4" fmla="*/ 550258 h 1353622"/>
                <a:gd name="connsiteX5" fmla="*/ 1149888 w 1344145"/>
                <a:gd name="connsiteY5" fmla="*/ 696632 h 1353622"/>
                <a:gd name="connsiteX6" fmla="*/ 1312446 w 1344145"/>
                <a:gd name="connsiteY6" fmla="*/ 938676 h 1353622"/>
                <a:gd name="connsiteX7" fmla="*/ 1344145 w 1344145"/>
                <a:gd name="connsiteY7" fmla="*/ 1233678 h 1353622"/>
                <a:gd name="connsiteX8" fmla="*/ 940212 w 1344145"/>
                <a:gd name="connsiteY8" fmla="*/ 1353622 h 1353622"/>
                <a:gd name="connsiteX9" fmla="*/ 704008 w 1344145"/>
                <a:gd name="connsiteY9" fmla="*/ 1341074 h 1353622"/>
                <a:gd name="connsiteX10" fmla="*/ 496586 w 1344145"/>
                <a:gd name="connsiteY10" fmla="*/ 1233677 h 1353622"/>
                <a:gd name="connsiteX11" fmla="*/ 260481 w 1344145"/>
                <a:gd name="connsiteY11" fmla="*/ 906308 h 1353622"/>
                <a:gd name="connsiteX12" fmla="*/ 300942 w 1344145"/>
                <a:gd name="connsiteY12" fmla="*/ 728283 h 1353622"/>
                <a:gd name="connsiteX13" fmla="*/ 203837 w 1344145"/>
                <a:gd name="connsiteY13" fmla="*/ 582626 h 1353622"/>
                <a:gd name="connsiteX14" fmla="*/ 14727 w 1344145"/>
                <a:gd name="connsiteY14" fmla="*/ 517241 h 1353622"/>
                <a:gd name="connsiteX15" fmla="*/ 0 w 1344145"/>
                <a:gd name="connsiteY15" fmla="*/ 217757 h 1353622"/>
                <a:gd name="connsiteX16" fmla="*/ 23560 w 1344145"/>
                <a:gd name="connsiteY16" fmla="*/ 47784 h 1353622"/>
                <a:gd name="connsiteX17" fmla="*/ 276665 w 1344145"/>
                <a:gd name="connsiteY17" fmla="*/ 0 h 1353622"/>
                <a:gd name="connsiteX0" fmla="*/ 276665 w 1344145"/>
                <a:gd name="connsiteY0" fmla="*/ 0 h 1353622"/>
                <a:gd name="connsiteX1" fmla="*/ 509131 w 1344145"/>
                <a:gd name="connsiteY1" fmla="*/ 47784 h 1353622"/>
                <a:gd name="connsiteX2" fmla="*/ 673175 w 1344145"/>
                <a:gd name="connsiteY2" fmla="*/ 291313 h 1353622"/>
                <a:gd name="connsiteX3" fmla="*/ 797524 w 1344145"/>
                <a:gd name="connsiteY3" fmla="*/ 350877 h 1353622"/>
                <a:gd name="connsiteX4" fmla="*/ 972580 w 1344145"/>
                <a:gd name="connsiteY4" fmla="*/ 550258 h 1353622"/>
                <a:gd name="connsiteX5" fmla="*/ 1149888 w 1344145"/>
                <a:gd name="connsiteY5" fmla="*/ 696632 h 1353622"/>
                <a:gd name="connsiteX6" fmla="*/ 1312446 w 1344145"/>
                <a:gd name="connsiteY6" fmla="*/ 938676 h 1353622"/>
                <a:gd name="connsiteX7" fmla="*/ 1344145 w 1344145"/>
                <a:gd name="connsiteY7" fmla="*/ 1233678 h 1353622"/>
                <a:gd name="connsiteX8" fmla="*/ 940212 w 1344145"/>
                <a:gd name="connsiteY8" fmla="*/ 1353622 h 1353622"/>
                <a:gd name="connsiteX9" fmla="*/ 704008 w 1344145"/>
                <a:gd name="connsiteY9" fmla="*/ 1341074 h 1353622"/>
                <a:gd name="connsiteX10" fmla="*/ 496586 w 1344145"/>
                <a:gd name="connsiteY10" fmla="*/ 1233677 h 1353622"/>
                <a:gd name="connsiteX11" fmla="*/ 260481 w 1344145"/>
                <a:gd name="connsiteY11" fmla="*/ 906308 h 1353622"/>
                <a:gd name="connsiteX12" fmla="*/ 300942 w 1344145"/>
                <a:gd name="connsiteY12" fmla="*/ 728283 h 1353622"/>
                <a:gd name="connsiteX13" fmla="*/ 203837 w 1344145"/>
                <a:gd name="connsiteY13" fmla="*/ 582626 h 1353622"/>
                <a:gd name="connsiteX14" fmla="*/ 14727 w 1344145"/>
                <a:gd name="connsiteY14" fmla="*/ 517241 h 1353622"/>
                <a:gd name="connsiteX15" fmla="*/ 0 w 1344145"/>
                <a:gd name="connsiteY15" fmla="*/ 217757 h 1353622"/>
                <a:gd name="connsiteX16" fmla="*/ 23560 w 1344145"/>
                <a:gd name="connsiteY16" fmla="*/ 47784 h 1353622"/>
                <a:gd name="connsiteX17" fmla="*/ 276665 w 1344145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441496 w 1525160"/>
                <a:gd name="connsiteY11" fmla="*/ 906308 h 1353622"/>
                <a:gd name="connsiteX12" fmla="*/ 481957 w 1525160"/>
                <a:gd name="connsiteY12" fmla="*/ 728283 h 1353622"/>
                <a:gd name="connsiteX13" fmla="*/ 384852 w 1525160"/>
                <a:gd name="connsiteY13" fmla="*/ 582626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441496 w 1525160"/>
                <a:gd name="connsiteY11" fmla="*/ 906308 h 1353622"/>
                <a:gd name="connsiteX12" fmla="*/ 481957 w 1525160"/>
                <a:gd name="connsiteY12" fmla="*/ 728283 h 1353622"/>
                <a:gd name="connsiteX13" fmla="*/ 314944 w 1525160"/>
                <a:gd name="connsiteY13" fmla="*/ 708461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441496 w 1525160"/>
                <a:gd name="connsiteY11" fmla="*/ 906308 h 1353622"/>
                <a:gd name="connsiteX12" fmla="*/ 286213 w 1525160"/>
                <a:gd name="connsiteY12" fmla="*/ 868100 h 1353622"/>
                <a:gd name="connsiteX13" fmla="*/ 314944 w 1525160"/>
                <a:gd name="connsiteY13" fmla="*/ 708461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553349 w 1525160"/>
                <a:gd name="connsiteY11" fmla="*/ 1116033 h 1353622"/>
                <a:gd name="connsiteX12" fmla="*/ 286213 w 1525160"/>
                <a:gd name="connsiteY12" fmla="*/ 868100 h 1353622"/>
                <a:gd name="connsiteX13" fmla="*/ 314944 w 1525160"/>
                <a:gd name="connsiteY13" fmla="*/ 708461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57680 w 1525160"/>
                <a:gd name="connsiteY0" fmla="*/ 0 h 1353622"/>
                <a:gd name="connsiteX1" fmla="*/ 690146 w 1525160"/>
                <a:gd name="connsiteY1" fmla="*/ 47784 h 1353622"/>
                <a:gd name="connsiteX2" fmla="*/ 854190 w 1525160"/>
                <a:gd name="connsiteY2" fmla="*/ 291313 h 1353622"/>
                <a:gd name="connsiteX3" fmla="*/ 978539 w 1525160"/>
                <a:gd name="connsiteY3" fmla="*/ 350877 h 1353622"/>
                <a:gd name="connsiteX4" fmla="*/ 1153595 w 1525160"/>
                <a:gd name="connsiteY4" fmla="*/ 550258 h 1353622"/>
                <a:gd name="connsiteX5" fmla="*/ 1330903 w 1525160"/>
                <a:gd name="connsiteY5" fmla="*/ 696632 h 1353622"/>
                <a:gd name="connsiteX6" fmla="*/ 1493461 w 1525160"/>
                <a:gd name="connsiteY6" fmla="*/ 938676 h 1353622"/>
                <a:gd name="connsiteX7" fmla="*/ 1525160 w 1525160"/>
                <a:gd name="connsiteY7" fmla="*/ 1233678 h 1353622"/>
                <a:gd name="connsiteX8" fmla="*/ 1121227 w 1525160"/>
                <a:gd name="connsiteY8" fmla="*/ 1353622 h 1353622"/>
                <a:gd name="connsiteX9" fmla="*/ 885023 w 1525160"/>
                <a:gd name="connsiteY9" fmla="*/ 1341074 h 1353622"/>
                <a:gd name="connsiteX10" fmla="*/ 677601 w 1525160"/>
                <a:gd name="connsiteY10" fmla="*/ 1233677 h 1353622"/>
                <a:gd name="connsiteX11" fmla="*/ 553349 w 1525160"/>
                <a:gd name="connsiteY11" fmla="*/ 1116033 h 1353622"/>
                <a:gd name="connsiteX12" fmla="*/ 286213 w 1525160"/>
                <a:gd name="connsiteY12" fmla="*/ 868100 h 1353622"/>
                <a:gd name="connsiteX13" fmla="*/ 119202 w 1525160"/>
                <a:gd name="connsiteY13" fmla="*/ 694478 h 1353622"/>
                <a:gd name="connsiteX14" fmla="*/ 0 w 1525160"/>
                <a:gd name="connsiteY14" fmla="*/ 643075 h 1353622"/>
                <a:gd name="connsiteX15" fmla="*/ 181015 w 1525160"/>
                <a:gd name="connsiteY15" fmla="*/ 217757 h 1353622"/>
                <a:gd name="connsiteX16" fmla="*/ 204575 w 1525160"/>
                <a:gd name="connsiteY16" fmla="*/ 47784 h 1353622"/>
                <a:gd name="connsiteX17" fmla="*/ 457680 w 1525160"/>
                <a:gd name="connsiteY17" fmla="*/ 0 h 1353622"/>
                <a:gd name="connsiteX0" fmla="*/ 443698 w 1511178"/>
                <a:gd name="connsiteY0" fmla="*/ 0 h 1353622"/>
                <a:gd name="connsiteX1" fmla="*/ 676164 w 1511178"/>
                <a:gd name="connsiteY1" fmla="*/ 47784 h 1353622"/>
                <a:gd name="connsiteX2" fmla="*/ 840208 w 1511178"/>
                <a:gd name="connsiteY2" fmla="*/ 291313 h 1353622"/>
                <a:gd name="connsiteX3" fmla="*/ 964557 w 1511178"/>
                <a:gd name="connsiteY3" fmla="*/ 350877 h 1353622"/>
                <a:gd name="connsiteX4" fmla="*/ 1139613 w 1511178"/>
                <a:gd name="connsiteY4" fmla="*/ 550258 h 1353622"/>
                <a:gd name="connsiteX5" fmla="*/ 1316921 w 1511178"/>
                <a:gd name="connsiteY5" fmla="*/ 696632 h 1353622"/>
                <a:gd name="connsiteX6" fmla="*/ 1479479 w 1511178"/>
                <a:gd name="connsiteY6" fmla="*/ 938676 h 1353622"/>
                <a:gd name="connsiteX7" fmla="*/ 1511178 w 1511178"/>
                <a:gd name="connsiteY7" fmla="*/ 1233678 h 1353622"/>
                <a:gd name="connsiteX8" fmla="*/ 1107245 w 1511178"/>
                <a:gd name="connsiteY8" fmla="*/ 1353622 h 1353622"/>
                <a:gd name="connsiteX9" fmla="*/ 871041 w 1511178"/>
                <a:gd name="connsiteY9" fmla="*/ 1341074 h 1353622"/>
                <a:gd name="connsiteX10" fmla="*/ 663619 w 1511178"/>
                <a:gd name="connsiteY10" fmla="*/ 1233677 h 1353622"/>
                <a:gd name="connsiteX11" fmla="*/ 539367 w 1511178"/>
                <a:gd name="connsiteY11" fmla="*/ 1116033 h 1353622"/>
                <a:gd name="connsiteX12" fmla="*/ 272231 w 1511178"/>
                <a:gd name="connsiteY12" fmla="*/ 868100 h 1353622"/>
                <a:gd name="connsiteX13" fmla="*/ 105220 w 1511178"/>
                <a:gd name="connsiteY13" fmla="*/ 694478 h 1353622"/>
                <a:gd name="connsiteX14" fmla="*/ 0 w 1511178"/>
                <a:gd name="connsiteY14" fmla="*/ 573166 h 1353622"/>
                <a:gd name="connsiteX15" fmla="*/ 167033 w 1511178"/>
                <a:gd name="connsiteY15" fmla="*/ 217757 h 1353622"/>
                <a:gd name="connsiteX16" fmla="*/ 190593 w 1511178"/>
                <a:gd name="connsiteY16" fmla="*/ 47784 h 1353622"/>
                <a:gd name="connsiteX17" fmla="*/ 443698 w 1511178"/>
                <a:gd name="connsiteY17" fmla="*/ 0 h 1353622"/>
                <a:gd name="connsiteX0" fmla="*/ 338478 w 1405958"/>
                <a:gd name="connsiteY0" fmla="*/ 0 h 1353622"/>
                <a:gd name="connsiteX1" fmla="*/ 570944 w 1405958"/>
                <a:gd name="connsiteY1" fmla="*/ 47784 h 1353622"/>
                <a:gd name="connsiteX2" fmla="*/ 734988 w 1405958"/>
                <a:gd name="connsiteY2" fmla="*/ 291313 h 1353622"/>
                <a:gd name="connsiteX3" fmla="*/ 859337 w 1405958"/>
                <a:gd name="connsiteY3" fmla="*/ 350877 h 1353622"/>
                <a:gd name="connsiteX4" fmla="*/ 1034393 w 1405958"/>
                <a:gd name="connsiteY4" fmla="*/ 550258 h 1353622"/>
                <a:gd name="connsiteX5" fmla="*/ 1211701 w 1405958"/>
                <a:gd name="connsiteY5" fmla="*/ 696632 h 1353622"/>
                <a:gd name="connsiteX6" fmla="*/ 1374259 w 1405958"/>
                <a:gd name="connsiteY6" fmla="*/ 938676 h 1353622"/>
                <a:gd name="connsiteX7" fmla="*/ 1405958 w 1405958"/>
                <a:gd name="connsiteY7" fmla="*/ 1233678 h 1353622"/>
                <a:gd name="connsiteX8" fmla="*/ 1002025 w 1405958"/>
                <a:gd name="connsiteY8" fmla="*/ 1353622 h 1353622"/>
                <a:gd name="connsiteX9" fmla="*/ 765821 w 1405958"/>
                <a:gd name="connsiteY9" fmla="*/ 1341074 h 1353622"/>
                <a:gd name="connsiteX10" fmla="*/ 558399 w 1405958"/>
                <a:gd name="connsiteY10" fmla="*/ 1233677 h 1353622"/>
                <a:gd name="connsiteX11" fmla="*/ 434147 w 1405958"/>
                <a:gd name="connsiteY11" fmla="*/ 1116033 h 1353622"/>
                <a:gd name="connsiteX12" fmla="*/ 167011 w 1405958"/>
                <a:gd name="connsiteY12" fmla="*/ 868100 h 1353622"/>
                <a:gd name="connsiteX13" fmla="*/ 0 w 1405958"/>
                <a:gd name="connsiteY13" fmla="*/ 694478 h 1353622"/>
                <a:gd name="connsiteX14" fmla="*/ 48578 w 1405958"/>
                <a:gd name="connsiteY14" fmla="*/ 391405 h 1353622"/>
                <a:gd name="connsiteX15" fmla="*/ 61813 w 1405958"/>
                <a:gd name="connsiteY15" fmla="*/ 217757 h 1353622"/>
                <a:gd name="connsiteX16" fmla="*/ 85373 w 1405958"/>
                <a:gd name="connsiteY16" fmla="*/ 47784 h 1353622"/>
                <a:gd name="connsiteX17" fmla="*/ 338478 w 1405958"/>
                <a:gd name="connsiteY17" fmla="*/ 0 h 1353622"/>
                <a:gd name="connsiteX0" fmla="*/ 408387 w 1475867"/>
                <a:gd name="connsiteY0" fmla="*/ 0 h 1353622"/>
                <a:gd name="connsiteX1" fmla="*/ 640853 w 1475867"/>
                <a:gd name="connsiteY1" fmla="*/ 47784 h 1353622"/>
                <a:gd name="connsiteX2" fmla="*/ 804897 w 1475867"/>
                <a:gd name="connsiteY2" fmla="*/ 291313 h 1353622"/>
                <a:gd name="connsiteX3" fmla="*/ 929246 w 1475867"/>
                <a:gd name="connsiteY3" fmla="*/ 350877 h 1353622"/>
                <a:gd name="connsiteX4" fmla="*/ 1104302 w 1475867"/>
                <a:gd name="connsiteY4" fmla="*/ 550258 h 1353622"/>
                <a:gd name="connsiteX5" fmla="*/ 1281610 w 1475867"/>
                <a:gd name="connsiteY5" fmla="*/ 696632 h 1353622"/>
                <a:gd name="connsiteX6" fmla="*/ 1444168 w 1475867"/>
                <a:gd name="connsiteY6" fmla="*/ 938676 h 1353622"/>
                <a:gd name="connsiteX7" fmla="*/ 1475867 w 1475867"/>
                <a:gd name="connsiteY7" fmla="*/ 1233678 h 1353622"/>
                <a:gd name="connsiteX8" fmla="*/ 1071934 w 1475867"/>
                <a:gd name="connsiteY8" fmla="*/ 1353622 h 1353622"/>
                <a:gd name="connsiteX9" fmla="*/ 835730 w 1475867"/>
                <a:gd name="connsiteY9" fmla="*/ 1341074 h 1353622"/>
                <a:gd name="connsiteX10" fmla="*/ 628308 w 1475867"/>
                <a:gd name="connsiteY10" fmla="*/ 1233677 h 1353622"/>
                <a:gd name="connsiteX11" fmla="*/ 504056 w 1475867"/>
                <a:gd name="connsiteY11" fmla="*/ 1116033 h 1353622"/>
                <a:gd name="connsiteX12" fmla="*/ 236920 w 1475867"/>
                <a:gd name="connsiteY12" fmla="*/ 868100 h 1353622"/>
                <a:gd name="connsiteX13" fmla="*/ 0 w 1475867"/>
                <a:gd name="connsiteY13" fmla="*/ 582625 h 1353622"/>
                <a:gd name="connsiteX14" fmla="*/ 118487 w 1475867"/>
                <a:gd name="connsiteY14" fmla="*/ 391405 h 1353622"/>
                <a:gd name="connsiteX15" fmla="*/ 131722 w 1475867"/>
                <a:gd name="connsiteY15" fmla="*/ 217757 h 1353622"/>
                <a:gd name="connsiteX16" fmla="*/ 155282 w 1475867"/>
                <a:gd name="connsiteY16" fmla="*/ 47784 h 1353622"/>
                <a:gd name="connsiteX17" fmla="*/ 408387 w 1475867"/>
                <a:gd name="connsiteY17" fmla="*/ 0 h 1353622"/>
                <a:gd name="connsiteX0" fmla="*/ 408387 w 1475867"/>
                <a:gd name="connsiteY0" fmla="*/ 0 h 1353622"/>
                <a:gd name="connsiteX1" fmla="*/ 640853 w 1475867"/>
                <a:gd name="connsiteY1" fmla="*/ 47784 h 1353622"/>
                <a:gd name="connsiteX2" fmla="*/ 804897 w 1475867"/>
                <a:gd name="connsiteY2" fmla="*/ 291313 h 1353622"/>
                <a:gd name="connsiteX3" fmla="*/ 929246 w 1475867"/>
                <a:gd name="connsiteY3" fmla="*/ 350877 h 1353622"/>
                <a:gd name="connsiteX4" fmla="*/ 1104302 w 1475867"/>
                <a:gd name="connsiteY4" fmla="*/ 550258 h 1353622"/>
                <a:gd name="connsiteX5" fmla="*/ 1281610 w 1475867"/>
                <a:gd name="connsiteY5" fmla="*/ 696632 h 1353622"/>
                <a:gd name="connsiteX6" fmla="*/ 1444168 w 1475867"/>
                <a:gd name="connsiteY6" fmla="*/ 938676 h 1353622"/>
                <a:gd name="connsiteX7" fmla="*/ 1475867 w 1475867"/>
                <a:gd name="connsiteY7" fmla="*/ 1233678 h 1353622"/>
                <a:gd name="connsiteX8" fmla="*/ 1071934 w 1475867"/>
                <a:gd name="connsiteY8" fmla="*/ 1353622 h 1353622"/>
                <a:gd name="connsiteX9" fmla="*/ 835730 w 1475867"/>
                <a:gd name="connsiteY9" fmla="*/ 1341074 h 1353622"/>
                <a:gd name="connsiteX10" fmla="*/ 628308 w 1475867"/>
                <a:gd name="connsiteY10" fmla="*/ 1233677 h 1353622"/>
                <a:gd name="connsiteX11" fmla="*/ 504056 w 1475867"/>
                <a:gd name="connsiteY11" fmla="*/ 1116033 h 1353622"/>
                <a:gd name="connsiteX12" fmla="*/ 278865 w 1475867"/>
                <a:gd name="connsiteY12" fmla="*/ 854118 h 1353622"/>
                <a:gd name="connsiteX13" fmla="*/ 0 w 1475867"/>
                <a:gd name="connsiteY13" fmla="*/ 582625 h 1353622"/>
                <a:gd name="connsiteX14" fmla="*/ 118487 w 1475867"/>
                <a:gd name="connsiteY14" fmla="*/ 391405 h 1353622"/>
                <a:gd name="connsiteX15" fmla="*/ 131722 w 1475867"/>
                <a:gd name="connsiteY15" fmla="*/ 217757 h 1353622"/>
                <a:gd name="connsiteX16" fmla="*/ 155282 w 1475867"/>
                <a:gd name="connsiteY16" fmla="*/ 47784 h 1353622"/>
                <a:gd name="connsiteX17" fmla="*/ 408387 w 1475867"/>
                <a:gd name="connsiteY17" fmla="*/ 0 h 1353622"/>
                <a:gd name="connsiteX0" fmla="*/ 408387 w 1475867"/>
                <a:gd name="connsiteY0" fmla="*/ 0 h 1985424"/>
                <a:gd name="connsiteX1" fmla="*/ 640853 w 1475867"/>
                <a:gd name="connsiteY1" fmla="*/ 47784 h 1985424"/>
                <a:gd name="connsiteX2" fmla="*/ 804897 w 1475867"/>
                <a:gd name="connsiteY2" fmla="*/ 291313 h 1985424"/>
                <a:gd name="connsiteX3" fmla="*/ 929246 w 1475867"/>
                <a:gd name="connsiteY3" fmla="*/ 350877 h 1985424"/>
                <a:gd name="connsiteX4" fmla="*/ 1104302 w 1475867"/>
                <a:gd name="connsiteY4" fmla="*/ 550258 h 1985424"/>
                <a:gd name="connsiteX5" fmla="*/ 1281610 w 1475867"/>
                <a:gd name="connsiteY5" fmla="*/ 696632 h 1985424"/>
                <a:gd name="connsiteX6" fmla="*/ 1444168 w 1475867"/>
                <a:gd name="connsiteY6" fmla="*/ 938676 h 1985424"/>
                <a:gd name="connsiteX7" fmla="*/ 1475867 w 1475867"/>
                <a:gd name="connsiteY7" fmla="*/ 1233678 h 1985424"/>
                <a:gd name="connsiteX8" fmla="*/ 1071934 w 1475867"/>
                <a:gd name="connsiteY8" fmla="*/ 1353622 h 1985424"/>
                <a:gd name="connsiteX9" fmla="*/ 775790 w 1475867"/>
                <a:gd name="connsiteY9" fmla="*/ 1985424 h 1985424"/>
                <a:gd name="connsiteX10" fmla="*/ 628308 w 1475867"/>
                <a:gd name="connsiteY10" fmla="*/ 1233677 h 1985424"/>
                <a:gd name="connsiteX11" fmla="*/ 504056 w 1475867"/>
                <a:gd name="connsiteY11" fmla="*/ 1116033 h 1985424"/>
                <a:gd name="connsiteX12" fmla="*/ 278865 w 1475867"/>
                <a:gd name="connsiteY12" fmla="*/ 854118 h 1985424"/>
                <a:gd name="connsiteX13" fmla="*/ 0 w 1475867"/>
                <a:gd name="connsiteY13" fmla="*/ 582625 h 1985424"/>
                <a:gd name="connsiteX14" fmla="*/ 118487 w 1475867"/>
                <a:gd name="connsiteY14" fmla="*/ 391405 h 1985424"/>
                <a:gd name="connsiteX15" fmla="*/ 131722 w 1475867"/>
                <a:gd name="connsiteY15" fmla="*/ 217757 h 1985424"/>
                <a:gd name="connsiteX16" fmla="*/ 155282 w 1475867"/>
                <a:gd name="connsiteY16" fmla="*/ 47784 h 1985424"/>
                <a:gd name="connsiteX17" fmla="*/ 408387 w 1475867"/>
                <a:gd name="connsiteY17" fmla="*/ 0 h 1985424"/>
                <a:gd name="connsiteX0" fmla="*/ 408387 w 1475867"/>
                <a:gd name="connsiteY0" fmla="*/ 0 h 1985424"/>
                <a:gd name="connsiteX1" fmla="*/ 640853 w 1475867"/>
                <a:gd name="connsiteY1" fmla="*/ 47784 h 1985424"/>
                <a:gd name="connsiteX2" fmla="*/ 804897 w 1475867"/>
                <a:gd name="connsiteY2" fmla="*/ 291313 h 1985424"/>
                <a:gd name="connsiteX3" fmla="*/ 929246 w 1475867"/>
                <a:gd name="connsiteY3" fmla="*/ 350877 h 1985424"/>
                <a:gd name="connsiteX4" fmla="*/ 1104302 w 1475867"/>
                <a:gd name="connsiteY4" fmla="*/ 550258 h 1985424"/>
                <a:gd name="connsiteX5" fmla="*/ 1281610 w 1475867"/>
                <a:gd name="connsiteY5" fmla="*/ 696632 h 1985424"/>
                <a:gd name="connsiteX6" fmla="*/ 1444168 w 1475867"/>
                <a:gd name="connsiteY6" fmla="*/ 938676 h 1985424"/>
                <a:gd name="connsiteX7" fmla="*/ 1475867 w 1475867"/>
                <a:gd name="connsiteY7" fmla="*/ 1233678 h 1985424"/>
                <a:gd name="connsiteX8" fmla="*/ 1071934 w 1475867"/>
                <a:gd name="connsiteY8" fmla="*/ 1353622 h 1985424"/>
                <a:gd name="connsiteX9" fmla="*/ 775790 w 1475867"/>
                <a:gd name="connsiteY9" fmla="*/ 1985424 h 1985424"/>
                <a:gd name="connsiteX10" fmla="*/ 523413 w 1475867"/>
                <a:gd name="connsiteY10" fmla="*/ 1952953 h 1985424"/>
                <a:gd name="connsiteX11" fmla="*/ 504056 w 1475867"/>
                <a:gd name="connsiteY11" fmla="*/ 1116033 h 1985424"/>
                <a:gd name="connsiteX12" fmla="*/ 278865 w 1475867"/>
                <a:gd name="connsiteY12" fmla="*/ 854118 h 1985424"/>
                <a:gd name="connsiteX13" fmla="*/ 0 w 1475867"/>
                <a:gd name="connsiteY13" fmla="*/ 582625 h 1985424"/>
                <a:gd name="connsiteX14" fmla="*/ 118487 w 1475867"/>
                <a:gd name="connsiteY14" fmla="*/ 391405 h 1985424"/>
                <a:gd name="connsiteX15" fmla="*/ 131722 w 1475867"/>
                <a:gd name="connsiteY15" fmla="*/ 217757 h 1985424"/>
                <a:gd name="connsiteX16" fmla="*/ 155282 w 1475867"/>
                <a:gd name="connsiteY16" fmla="*/ 47784 h 1985424"/>
                <a:gd name="connsiteX17" fmla="*/ 408387 w 1475867"/>
                <a:gd name="connsiteY17" fmla="*/ 0 h 1985424"/>
                <a:gd name="connsiteX0" fmla="*/ 408387 w 1475867"/>
                <a:gd name="connsiteY0" fmla="*/ 0 h 1985424"/>
                <a:gd name="connsiteX1" fmla="*/ 640853 w 1475867"/>
                <a:gd name="connsiteY1" fmla="*/ 47784 h 1985424"/>
                <a:gd name="connsiteX2" fmla="*/ 804897 w 1475867"/>
                <a:gd name="connsiteY2" fmla="*/ 291313 h 1985424"/>
                <a:gd name="connsiteX3" fmla="*/ 929246 w 1475867"/>
                <a:gd name="connsiteY3" fmla="*/ 350877 h 1985424"/>
                <a:gd name="connsiteX4" fmla="*/ 1104302 w 1475867"/>
                <a:gd name="connsiteY4" fmla="*/ 550258 h 1985424"/>
                <a:gd name="connsiteX5" fmla="*/ 1281610 w 1475867"/>
                <a:gd name="connsiteY5" fmla="*/ 696632 h 1985424"/>
                <a:gd name="connsiteX6" fmla="*/ 1444168 w 1475867"/>
                <a:gd name="connsiteY6" fmla="*/ 938676 h 1985424"/>
                <a:gd name="connsiteX7" fmla="*/ 1475867 w 1475867"/>
                <a:gd name="connsiteY7" fmla="*/ 1233678 h 1985424"/>
                <a:gd name="connsiteX8" fmla="*/ 1071934 w 1475867"/>
                <a:gd name="connsiteY8" fmla="*/ 1353622 h 1985424"/>
                <a:gd name="connsiteX9" fmla="*/ 775790 w 1475867"/>
                <a:gd name="connsiteY9" fmla="*/ 1985424 h 1985424"/>
                <a:gd name="connsiteX10" fmla="*/ 523413 w 1475867"/>
                <a:gd name="connsiteY10" fmla="*/ 1952953 h 1985424"/>
                <a:gd name="connsiteX11" fmla="*/ 593966 w 1475867"/>
                <a:gd name="connsiteY11" fmla="*/ 1250897 h 1985424"/>
                <a:gd name="connsiteX12" fmla="*/ 278865 w 1475867"/>
                <a:gd name="connsiteY12" fmla="*/ 854118 h 1985424"/>
                <a:gd name="connsiteX13" fmla="*/ 0 w 1475867"/>
                <a:gd name="connsiteY13" fmla="*/ 582625 h 1985424"/>
                <a:gd name="connsiteX14" fmla="*/ 118487 w 1475867"/>
                <a:gd name="connsiteY14" fmla="*/ 391405 h 1985424"/>
                <a:gd name="connsiteX15" fmla="*/ 131722 w 1475867"/>
                <a:gd name="connsiteY15" fmla="*/ 217757 h 1985424"/>
                <a:gd name="connsiteX16" fmla="*/ 155282 w 1475867"/>
                <a:gd name="connsiteY16" fmla="*/ 47784 h 1985424"/>
                <a:gd name="connsiteX17" fmla="*/ 408387 w 1475867"/>
                <a:gd name="connsiteY17" fmla="*/ 0 h 1985424"/>
                <a:gd name="connsiteX0" fmla="*/ 408387 w 1475867"/>
                <a:gd name="connsiteY0" fmla="*/ 0 h 1985424"/>
                <a:gd name="connsiteX1" fmla="*/ 640853 w 1475867"/>
                <a:gd name="connsiteY1" fmla="*/ 47784 h 1985424"/>
                <a:gd name="connsiteX2" fmla="*/ 804897 w 1475867"/>
                <a:gd name="connsiteY2" fmla="*/ 291313 h 1985424"/>
                <a:gd name="connsiteX3" fmla="*/ 929246 w 1475867"/>
                <a:gd name="connsiteY3" fmla="*/ 350877 h 1985424"/>
                <a:gd name="connsiteX4" fmla="*/ 1104302 w 1475867"/>
                <a:gd name="connsiteY4" fmla="*/ 550258 h 1985424"/>
                <a:gd name="connsiteX5" fmla="*/ 1281610 w 1475867"/>
                <a:gd name="connsiteY5" fmla="*/ 696632 h 1985424"/>
                <a:gd name="connsiteX6" fmla="*/ 1444168 w 1475867"/>
                <a:gd name="connsiteY6" fmla="*/ 938676 h 1985424"/>
                <a:gd name="connsiteX7" fmla="*/ 1475867 w 1475867"/>
                <a:gd name="connsiteY7" fmla="*/ 1233678 h 1985424"/>
                <a:gd name="connsiteX8" fmla="*/ 1071934 w 1475867"/>
                <a:gd name="connsiteY8" fmla="*/ 1353622 h 1985424"/>
                <a:gd name="connsiteX9" fmla="*/ 775790 w 1475867"/>
                <a:gd name="connsiteY9" fmla="*/ 1985424 h 1985424"/>
                <a:gd name="connsiteX10" fmla="*/ 523413 w 1475867"/>
                <a:gd name="connsiteY10" fmla="*/ 1952953 h 1985424"/>
                <a:gd name="connsiteX11" fmla="*/ 593966 w 1475867"/>
                <a:gd name="connsiteY11" fmla="*/ 1250897 h 1985424"/>
                <a:gd name="connsiteX12" fmla="*/ 218925 w 1475867"/>
                <a:gd name="connsiteY12" fmla="*/ 1153815 h 1985424"/>
                <a:gd name="connsiteX13" fmla="*/ 0 w 1475867"/>
                <a:gd name="connsiteY13" fmla="*/ 582625 h 1985424"/>
                <a:gd name="connsiteX14" fmla="*/ 118487 w 1475867"/>
                <a:gd name="connsiteY14" fmla="*/ 391405 h 1985424"/>
                <a:gd name="connsiteX15" fmla="*/ 131722 w 1475867"/>
                <a:gd name="connsiteY15" fmla="*/ 217757 h 1985424"/>
                <a:gd name="connsiteX16" fmla="*/ 155282 w 1475867"/>
                <a:gd name="connsiteY16" fmla="*/ 47784 h 1985424"/>
                <a:gd name="connsiteX17" fmla="*/ 408387 w 1475867"/>
                <a:gd name="connsiteY17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952953 h 1985424"/>
                <a:gd name="connsiteX11" fmla="*/ 968589 w 1850490"/>
                <a:gd name="connsiteY11" fmla="*/ 1250897 h 1985424"/>
                <a:gd name="connsiteX12" fmla="*/ 593548 w 1850490"/>
                <a:gd name="connsiteY12" fmla="*/ 1153815 h 1985424"/>
                <a:gd name="connsiteX13" fmla="*/ 0 w 1850490"/>
                <a:gd name="connsiteY13" fmla="*/ 927277 h 1985424"/>
                <a:gd name="connsiteX14" fmla="*/ 493110 w 1850490"/>
                <a:gd name="connsiteY14" fmla="*/ 391405 h 1985424"/>
                <a:gd name="connsiteX15" fmla="*/ 506345 w 1850490"/>
                <a:gd name="connsiteY15" fmla="*/ 217757 h 1985424"/>
                <a:gd name="connsiteX16" fmla="*/ 529905 w 1850490"/>
                <a:gd name="connsiteY16" fmla="*/ 47784 h 1985424"/>
                <a:gd name="connsiteX17" fmla="*/ 783010 w 1850490"/>
                <a:gd name="connsiteY17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952953 h 1985424"/>
                <a:gd name="connsiteX11" fmla="*/ 968589 w 1850490"/>
                <a:gd name="connsiteY11" fmla="*/ 1250897 h 1985424"/>
                <a:gd name="connsiteX12" fmla="*/ 593548 w 1850490"/>
                <a:gd name="connsiteY12" fmla="*/ 1153815 h 1985424"/>
                <a:gd name="connsiteX13" fmla="*/ 0 w 1850490"/>
                <a:gd name="connsiteY13" fmla="*/ 927277 h 1985424"/>
                <a:gd name="connsiteX14" fmla="*/ 125224 w 1850490"/>
                <a:gd name="connsiteY14" fmla="*/ 475285 h 1985424"/>
                <a:gd name="connsiteX15" fmla="*/ 493110 w 1850490"/>
                <a:gd name="connsiteY15" fmla="*/ 391405 h 1985424"/>
                <a:gd name="connsiteX16" fmla="*/ 506345 w 1850490"/>
                <a:gd name="connsiteY16" fmla="*/ 217757 h 1985424"/>
                <a:gd name="connsiteX17" fmla="*/ 529905 w 1850490"/>
                <a:gd name="connsiteY17" fmla="*/ 47784 h 1985424"/>
                <a:gd name="connsiteX18" fmla="*/ 783010 w 1850490"/>
                <a:gd name="connsiteY18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952953 h 1985424"/>
                <a:gd name="connsiteX11" fmla="*/ 968589 w 1850490"/>
                <a:gd name="connsiteY11" fmla="*/ 1250897 h 1985424"/>
                <a:gd name="connsiteX12" fmla="*/ 593548 w 1850490"/>
                <a:gd name="connsiteY12" fmla="*/ 1153815 h 1985424"/>
                <a:gd name="connsiteX13" fmla="*/ 0 w 1850490"/>
                <a:gd name="connsiteY13" fmla="*/ 927277 h 1985424"/>
                <a:gd name="connsiteX14" fmla="*/ 125224 w 1850490"/>
                <a:gd name="connsiteY14" fmla="*/ 475285 h 1985424"/>
                <a:gd name="connsiteX15" fmla="*/ 493110 w 1850490"/>
                <a:gd name="connsiteY15" fmla="*/ 391405 h 1985424"/>
                <a:gd name="connsiteX16" fmla="*/ 506345 w 1850490"/>
                <a:gd name="connsiteY16" fmla="*/ 217757 h 1985424"/>
                <a:gd name="connsiteX17" fmla="*/ 529905 w 1850490"/>
                <a:gd name="connsiteY17" fmla="*/ 47784 h 1985424"/>
                <a:gd name="connsiteX18" fmla="*/ 783010 w 1850490"/>
                <a:gd name="connsiteY18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880671 h 1985424"/>
                <a:gd name="connsiteX11" fmla="*/ 968589 w 1850490"/>
                <a:gd name="connsiteY11" fmla="*/ 1250897 h 1985424"/>
                <a:gd name="connsiteX12" fmla="*/ 593548 w 1850490"/>
                <a:gd name="connsiteY12" fmla="*/ 1153815 h 1985424"/>
                <a:gd name="connsiteX13" fmla="*/ 0 w 1850490"/>
                <a:gd name="connsiteY13" fmla="*/ 927277 h 1985424"/>
                <a:gd name="connsiteX14" fmla="*/ 125224 w 1850490"/>
                <a:gd name="connsiteY14" fmla="*/ 475285 h 1985424"/>
                <a:gd name="connsiteX15" fmla="*/ 493110 w 1850490"/>
                <a:gd name="connsiteY15" fmla="*/ 391405 h 1985424"/>
                <a:gd name="connsiteX16" fmla="*/ 506345 w 1850490"/>
                <a:gd name="connsiteY16" fmla="*/ 217757 h 1985424"/>
                <a:gd name="connsiteX17" fmla="*/ 529905 w 1850490"/>
                <a:gd name="connsiteY17" fmla="*/ 47784 h 1985424"/>
                <a:gd name="connsiteX18" fmla="*/ 783010 w 1850490"/>
                <a:gd name="connsiteY18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880671 h 1985424"/>
                <a:gd name="connsiteX11" fmla="*/ 875318 w 1850490"/>
                <a:gd name="connsiteY11" fmla="*/ 1611518 h 1985424"/>
                <a:gd name="connsiteX12" fmla="*/ 968589 w 1850490"/>
                <a:gd name="connsiteY12" fmla="*/ 1250897 h 1985424"/>
                <a:gd name="connsiteX13" fmla="*/ 593548 w 1850490"/>
                <a:gd name="connsiteY13" fmla="*/ 1153815 h 1985424"/>
                <a:gd name="connsiteX14" fmla="*/ 0 w 1850490"/>
                <a:gd name="connsiteY14" fmla="*/ 927277 h 1985424"/>
                <a:gd name="connsiteX15" fmla="*/ 125224 w 1850490"/>
                <a:gd name="connsiteY15" fmla="*/ 475285 h 1985424"/>
                <a:gd name="connsiteX16" fmla="*/ 493110 w 1850490"/>
                <a:gd name="connsiteY16" fmla="*/ 391405 h 1985424"/>
                <a:gd name="connsiteX17" fmla="*/ 506345 w 1850490"/>
                <a:gd name="connsiteY17" fmla="*/ 217757 h 1985424"/>
                <a:gd name="connsiteX18" fmla="*/ 529905 w 1850490"/>
                <a:gd name="connsiteY18" fmla="*/ 47784 h 1985424"/>
                <a:gd name="connsiteX19" fmla="*/ 783010 w 1850490"/>
                <a:gd name="connsiteY19" fmla="*/ 0 h 1985424"/>
                <a:gd name="connsiteX0" fmla="*/ 783010 w 1850490"/>
                <a:gd name="connsiteY0" fmla="*/ 0 h 1985424"/>
                <a:gd name="connsiteX1" fmla="*/ 1015476 w 1850490"/>
                <a:gd name="connsiteY1" fmla="*/ 47784 h 1985424"/>
                <a:gd name="connsiteX2" fmla="*/ 1179520 w 1850490"/>
                <a:gd name="connsiteY2" fmla="*/ 291313 h 1985424"/>
                <a:gd name="connsiteX3" fmla="*/ 1303869 w 1850490"/>
                <a:gd name="connsiteY3" fmla="*/ 350877 h 1985424"/>
                <a:gd name="connsiteX4" fmla="*/ 1478925 w 1850490"/>
                <a:gd name="connsiteY4" fmla="*/ 550258 h 1985424"/>
                <a:gd name="connsiteX5" fmla="*/ 1656233 w 1850490"/>
                <a:gd name="connsiteY5" fmla="*/ 696632 h 1985424"/>
                <a:gd name="connsiteX6" fmla="*/ 1818791 w 1850490"/>
                <a:gd name="connsiteY6" fmla="*/ 938676 h 1985424"/>
                <a:gd name="connsiteX7" fmla="*/ 1850490 w 1850490"/>
                <a:gd name="connsiteY7" fmla="*/ 1233678 h 1985424"/>
                <a:gd name="connsiteX8" fmla="*/ 1446557 w 1850490"/>
                <a:gd name="connsiteY8" fmla="*/ 1353622 h 1985424"/>
                <a:gd name="connsiteX9" fmla="*/ 1150413 w 1850490"/>
                <a:gd name="connsiteY9" fmla="*/ 1985424 h 1985424"/>
                <a:gd name="connsiteX10" fmla="*/ 898036 w 1850490"/>
                <a:gd name="connsiteY10" fmla="*/ 1880671 h 1985424"/>
                <a:gd name="connsiteX11" fmla="*/ 875318 w 1850490"/>
                <a:gd name="connsiteY11" fmla="*/ 1611518 h 1985424"/>
                <a:gd name="connsiteX12" fmla="*/ 968589 w 1850490"/>
                <a:gd name="connsiteY12" fmla="*/ 1250897 h 1985424"/>
                <a:gd name="connsiteX13" fmla="*/ 593548 w 1850490"/>
                <a:gd name="connsiteY13" fmla="*/ 1153815 h 1985424"/>
                <a:gd name="connsiteX14" fmla="*/ 0 w 1850490"/>
                <a:gd name="connsiteY14" fmla="*/ 927277 h 1985424"/>
                <a:gd name="connsiteX15" fmla="*/ 125224 w 1850490"/>
                <a:gd name="connsiteY15" fmla="*/ 475285 h 1985424"/>
                <a:gd name="connsiteX16" fmla="*/ 493110 w 1850490"/>
                <a:gd name="connsiteY16" fmla="*/ 391405 h 1985424"/>
                <a:gd name="connsiteX17" fmla="*/ 506345 w 1850490"/>
                <a:gd name="connsiteY17" fmla="*/ 217757 h 1985424"/>
                <a:gd name="connsiteX18" fmla="*/ 529905 w 1850490"/>
                <a:gd name="connsiteY18" fmla="*/ 47784 h 1985424"/>
                <a:gd name="connsiteX19" fmla="*/ 783010 w 1850490"/>
                <a:gd name="connsiteY19" fmla="*/ 0 h 198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50490" h="1985424">
                  <a:moveTo>
                    <a:pt x="783010" y="0"/>
                  </a:moveTo>
                  <a:lnTo>
                    <a:pt x="1015476" y="47784"/>
                  </a:lnTo>
                  <a:lnTo>
                    <a:pt x="1179520" y="291313"/>
                  </a:lnTo>
                  <a:lnTo>
                    <a:pt x="1303869" y="350877"/>
                  </a:lnTo>
                  <a:lnTo>
                    <a:pt x="1478925" y="550258"/>
                  </a:lnTo>
                  <a:lnTo>
                    <a:pt x="1656233" y="696632"/>
                  </a:lnTo>
                  <a:lnTo>
                    <a:pt x="1818791" y="938676"/>
                  </a:lnTo>
                  <a:lnTo>
                    <a:pt x="1850490" y="1233678"/>
                  </a:lnTo>
                  <a:lnTo>
                    <a:pt x="1446557" y="1353622"/>
                  </a:lnTo>
                  <a:lnTo>
                    <a:pt x="1150413" y="1985424"/>
                  </a:lnTo>
                  <a:lnTo>
                    <a:pt x="898036" y="1880671"/>
                  </a:lnTo>
                  <a:lnTo>
                    <a:pt x="875318" y="1611518"/>
                  </a:lnTo>
                  <a:lnTo>
                    <a:pt x="968589" y="1250897"/>
                  </a:lnTo>
                  <a:lnTo>
                    <a:pt x="593548" y="1153815"/>
                  </a:lnTo>
                  <a:lnTo>
                    <a:pt x="0" y="927277"/>
                  </a:lnTo>
                  <a:lnTo>
                    <a:pt x="125224" y="475285"/>
                  </a:lnTo>
                  <a:lnTo>
                    <a:pt x="493110" y="391405"/>
                  </a:lnTo>
                  <a:lnTo>
                    <a:pt x="506345" y="217757"/>
                  </a:lnTo>
                  <a:lnTo>
                    <a:pt x="529905" y="47784"/>
                  </a:lnTo>
                  <a:lnTo>
                    <a:pt x="783010" y="0"/>
                  </a:lnTo>
                  <a:close/>
                </a:path>
              </a:pathLst>
            </a:custGeom>
            <a:solidFill>
              <a:srgbClr val="C7B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5442218" y="4772768"/>
              <a:ext cx="249501" cy="371350"/>
            </a:xfrm>
            <a:custGeom>
              <a:avLst/>
              <a:gdLst>
                <a:gd name="connsiteX0" fmla="*/ 121380 w 347957"/>
                <a:gd name="connsiteY0" fmla="*/ 0 h 517890"/>
                <a:gd name="connsiteX1" fmla="*/ 234669 w 347957"/>
                <a:gd name="connsiteY1" fmla="*/ 32368 h 517890"/>
                <a:gd name="connsiteX2" fmla="*/ 347957 w 347957"/>
                <a:gd name="connsiteY2" fmla="*/ 145657 h 517890"/>
                <a:gd name="connsiteX3" fmla="*/ 331773 w 347957"/>
                <a:gd name="connsiteY3" fmla="*/ 267037 h 517890"/>
                <a:gd name="connsiteX4" fmla="*/ 331773 w 347957"/>
                <a:gd name="connsiteY4" fmla="*/ 453154 h 517890"/>
                <a:gd name="connsiteX5" fmla="*/ 283221 w 347957"/>
                <a:gd name="connsiteY5" fmla="*/ 517890 h 517890"/>
                <a:gd name="connsiteX6" fmla="*/ 56644 w 347957"/>
                <a:gd name="connsiteY6" fmla="*/ 469338 h 517890"/>
                <a:gd name="connsiteX7" fmla="*/ 0 w 347957"/>
                <a:gd name="connsiteY7" fmla="*/ 453154 h 517890"/>
                <a:gd name="connsiteX8" fmla="*/ 8092 w 347957"/>
                <a:gd name="connsiteY8" fmla="*/ 267037 h 517890"/>
                <a:gd name="connsiteX9" fmla="*/ 105196 w 347957"/>
                <a:gd name="connsiteY9" fmla="*/ 275129 h 517890"/>
                <a:gd name="connsiteX10" fmla="*/ 137564 w 347957"/>
                <a:gd name="connsiteY10" fmla="*/ 194209 h 517890"/>
                <a:gd name="connsiteX11" fmla="*/ 129472 w 347957"/>
                <a:gd name="connsiteY11" fmla="*/ 113288 h 517890"/>
                <a:gd name="connsiteX12" fmla="*/ 121380 w 347957"/>
                <a:gd name="connsiteY12" fmla="*/ 0 h 51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957" h="517890">
                  <a:moveTo>
                    <a:pt x="121380" y="0"/>
                  </a:moveTo>
                  <a:lnTo>
                    <a:pt x="234669" y="32368"/>
                  </a:lnTo>
                  <a:lnTo>
                    <a:pt x="347957" y="145657"/>
                  </a:lnTo>
                  <a:lnTo>
                    <a:pt x="331773" y="267037"/>
                  </a:lnTo>
                  <a:lnTo>
                    <a:pt x="331773" y="453154"/>
                  </a:lnTo>
                  <a:lnTo>
                    <a:pt x="283221" y="517890"/>
                  </a:lnTo>
                  <a:lnTo>
                    <a:pt x="56644" y="469338"/>
                  </a:lnTo>
                  <a:lnTo>
                    <a:pt x="0" y="453154"/>
                  </a:lnTo>
                  <a:lnTo>
                    <a:pt x="8092" y="267037"/>
                  </a:lnTo>
                  <a:lnTo>
                    <a:pt x="105196" y="275129"/>
                  </a:lnTo>
                  <a:lnTo>
                    <a:pt x="137564" y="194209"/>
                  </a:lnTo>
                  <a:lnTo>
                    <a:pt x="129472" y="113288"/>
                  </a:lnTo>
                  <a:lnTo>
                    <a:pt x="12138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C000"/>
                </a:solidFill>
              </a:endParaRPr>
            </a:p>
          </p:txBody>
        </p:sp>
        <p:grpSp>
          <p:nvGrpSpPr>
            <p:cNvPr id="18" name="Gruppieren 17"/>
            <p:cNvGrpSpPr/>
            <p:nvPr/>
          </p:nvGrpSpPr>
          <p:grpSpPr>
            <a:xfrm>
              <a:off x="4150081" y="2907807"/>
              <a:ext cx="5117322" cy="4057668"/>
              <a:chOff x="3064779" y="2334104"/>
              <a:chExt cx="5908093" cy="4684693"/>
            </a:xfrm>
            <a:solidFill>
              <a:schemeClr val="bg1">
                <a:lumMod val="50000"/>
              </a:schemeClr>
            </a:solidFill>
          </p:grpSpPr>
          <p:sp>
            <p:nvSpPr>
              <p:cNvPr id="55" name="Freihandform 54"/>
              <p:cNvSpPr/>
              <p:nvPr/>
            </p:nvSpPr>
            <p:spPr>
              <a:xfrm>
                <a:off x="6930310" y="5601803"/>
                <a:ext cx="1285393" cy="1416994"/>
              </a:xfrm>
              <a:custGeom>
                <a:avLst/>
                <a:gdLst>
                  <a:gd name="connsiteX0" fmla="*/ 0 w 566442"/>
                  <a:gd name="connsiteY0" fmla="*/ 1375646 h 1375646"/>
                  <a:gd name="connsiteX1" fmla="*/ 105196 w 566442"/>
                  <a:gd name="connsiteY1" fmla="*/ 1084333 h 1375646"/>
                  <a:gd name="connsiteX2" fmla="*/ 194209 w 566442"/>
                  <a:gd name="connsiteY2" fmla="*/ 833480 h 1375646"/>
                  <a:gd name="connsiteX3" fmla="*/ 24276 w 566442"/>
                  <a:gd name="connsiteY3" fmla="*/ 606903 h 1375646"/>
                  <a:gd name="connsiteX4" fmla="*/ 72828 w 566442"/>
                  <a:gd name="connsiteY4" fmla="*/ 380326 h 1375646"/>
                  <a:gd name="connsiteX5" fmla="*/ 153748 w 566442"/>
                  <a:gd name="connsiteY5" fmla="*/ 121381 h 1375646"/>
                  <a:gd name="connsiteX6" fmla="*/ 194209 w 566442"/>
                  <a:gd name="connsiteY6" fmla="*/ 0 h 1375646"/>
                  <a:gd name="connsiteX7" fmla="*/ 315589 w 566442"/>
                  <a:gd name="connsiteY7" fmla="*/ 80920 h 1375646"/>
                  <a:gd name="connsiteX8" fmla="*/ 291313 w 566442"/>
                  <a:gd name="connsiteY8" fmla="*/ 307497 h 1375646"/>
                  <a:gd name="connsiteX9" fmla="*/ 396509 w 566442"/>
                  <a:gd name="connsiteY9" fmla="*/ 485522 h 1375646"/>
                  <a:gd name="connsiteX10" fmla="*/ 356049 w 566442"/>
                  <a:gd name="connsiteY10" fmla="*/ 663547 h 1375646"/>
                  <a:gd name="connsiteX11" fmla="*/ 566442 w 566442"/>
                  <a:gd name="connsiteY11" fmla="*/ 922492 h 1375646"/>
                  <a:gd name="connsiteX12" fmla="*/ 525982 w 566442"/>
                  <a:gd name="connsiteY12" fmla="*/ 1051965 h 1375646"/>
                  <a:gd name="connsiteX13" fmla="*/ 501706 w 566442"/>
                  <a:gd name="connsiteY13" fmla="*/ 1246173 h 1375646"/>
                  <a:gd name="connsiteX14" fmla="*/ 428878 w 566442"/>
                  <a:gd name="connsiteY14" fmla="*/ 1359462 h 1375646"/>
                  <a:gd name="connsiteX15" fmla="*/ 356049 w 566442"/>
                  <a:gd name="connsiteY15" fmla="*/ 1375646 h 1375646"/>
                  <a:gd name="connsiteX16" fmla="*/ 186117 w 566442"/>
                  <a:gd name="connsiteY16" fmla="*/ 1375646 h 1375646"/>
                  <a:gd name="connsiteX17" fmla="*/ 0 w 566442"/>
                  <a:gd name="connsiteY17" fmla="*/ 1375646 h 1375646"/>
                  <a:gd name="connsiteX0" fmla="*/ 22980 w 589422"/>
                  <a:gd name="connsiteY0" fmla="*/ 1375646 h 1375646"/>
                  <a:gd name="connsiteX1" fmla="*/ 128176 w 589422"/>
                  <a:gd name="connsiteY1" fmla="*/ 1084333 h 1375646"/>
                  <a:gd name="connsiteX2" fmla="*/ 217189 w 589422"/>
                  <a:gd name="connsiteY2" fmla="*/ 833480 h 1375646"/>
                  <a:gd name="connsiteX3" fmla="*/ 47256 w 589422"/>
                  <a:gd name="connsiteY3" fmla="*/ 606903 h 1375646"/>
                  <a:gd name="connsiteX4" fmla="*/ 95808 w 589422"/>
                  <a:gd name="connsiteY4" fmla="*/ 380326 h 1375646"/>
                  <a:gd name="connsiteX5" fmla="*/ 0 w 589422"/>
                  <a:gd name="connsiteY5" fmla="*/ 84563 h 1375646"/>
                  <a:gd name="connsiteX6" fmla="*/ 217189 w 589422"/>
                  <a:gd name="connsiteY6" fmla="*/ 0 h 1375646"/>
                  <a:gd name="connsiteX7" fmla="*/ 338569 w 589422"/>
                  <a:gd name="connsiteY7" fmla="*/ 80920 h 1375646"/>
                  <a:gd name="connsiteX8" fmla="*/ 314293 w 589422"/>
                  <a:gd name="connsiteY8" fmla="*/ 307497 h 1375646"/>
                  <a:gd name="connsiteX9" fmla="*/ 419489 w 589422"/>
                  <a:gd name="connsiteY9" fmla="*/ 485522 h 1375646"/>
                  <a:gd name="connsiteX10" fmla="*/ 379029 w 589422"/>
                  <a:gd name="connsiteY10" fmla="*/ 663547 h 1375646"/>
                  <a:gd name="connsiteX11" fmla="*/ 589422 w 589422"/>
                  <a:gd name="connsiteY11" fmla="*/ 922492 h 1375646"/>
                  <a:gd name="connsiteX12" fmla="*/ 548962 w 589422"/>
                  <a:gd name="connsiteY12" fmla="*/ 1051965 h 1375646"/>
                  <a:gd name="connsiteX13" fmla="*/ 524686 w 589422"/>
                  <a:gd name="connsiteY13" fmla="*/ 1246173 h 1375646"/>
                  <a:gd name="connsiteX14" fmla="*/ 451858 w 589422"/>
                  <a:gd name="connsiteY14" fmla="*/ 1359462 h 1375646"/>
                  <a:gd name="connsiteX15" fmla="*/ 379029 w 589422"/>
                  <a:gd name="connsiteY15" fmla="*/ 1375646 h 1375646"/>
                  <a:gd name="connsiteX16" fmla="*/ 209097 w 589422"/>
                  <a:gd name="connsiteY16" fmla="*/ 1375646 h 1375646"/>
                  <a:gd name="connsiteX17" fmla="*/ 22980 w 589422"/>
                  <a:gd name="connsiteY17" fmla="*/ 1375646 h 1375646"/>
                  <a:gd name="connsiteX0" fmla="*/ 22980 w 589422"/>
                  <a:gd name="connsiteY0" fmla="*/ 1471374 h 1471374"/>
                  <a:gd name="connsiteX1" fmla="*/ 128176 w 589422"/>
                  <a:gd name="connsiteY1" fmla="*/ 1180061 h 1471374"/>
                  <a:gd name="connsiteX2" fmla="*/ 217189 w 589422"/>
                  <a:gd name="connsiteY2" fmla="*/ 929208 h 1471374"/>
                  <a:gd name="connsiteX3" fmla="*/ 47256 w 589422"/>
                  <a:gd name="connsiteY3" fmla="*/ 702631 h 1471374"/>
                  <a:gd name="connsiteX4" fmla="*/ 95808 w 589422"/>
                  <a:gd name="connsiteY4" fmla="*/ 476054 h 1471374"/>
                  <a:gd name="connsiteX5" fmla="*/ 0 w 589422"/>
                  <a:gd name="connsiteY5" fmla="*/ 180291 h 1471374"/>
                  <a:gd name="connsiteX6" fmla="*/ 305554 w 589422"/>
                  <a:gd name="connsiteY6" fmla="*/ 0 h 1471374"/>
                  <a:gd name="connsiteX7" fmla="*/ 338569 w 589422"/>
                  <a:gd name="connsiteY7" fmla="*/ 176648 h 1471374"/>
                  <a:gd name="connsiteX8" fmla="*/ 314293 w 589422"/>
                  <a:gd name="connsiteY8" fmla="*/ 403225 h 1471374"/>
                  <a:gd name="connsiteX9" fmla="*/ 419489 w 589422"/>
                  <a:gd name="connsiteY9" fmla="*/ 581250 h 1471374"/>
                  <a:gd name="connsiteX10" fmla="*/ 379029 w 589422"/>
                  <a:gd name="connsiteY10" fmla="*/ 759275 h 1471374"/>
                  <a:gd name="connsiteX11" fmla="*/ 589422 w 589422"/>
                  <a:gd name="connsiteY11" fmla="*/ 1018220 h 1471374"/>
                  <a:gd name="connsiteX12" fmla="*/ 548962 w 589422"/>
                  <a:gd name="connsiteY12" fmla="*/ 1147693 h 1471374"/>
                  <a:gd name="connsiteX13" fmla="*/ 524686 w 589422"/>
                  <a:gd name="connsiteY13" fmla="*/ 1341901 h 1471374"/>
                  <a:gd name="connsiteX14" fmla="*/ 451858 w 589422"/>
                  <a:gd name="connsiteY14" fmla="*/ 1455190 h 1471374"/>
                  <a:gd name="connsiteX15" fmla="*/ 379029 w 589422"/>
                  <a:gd name="connsiteY15" fmla="*/ 1471374 h 1471374"/>
                  <a:gd name="connsiteX16" fmla="*/ 209097 w 589422"/>
                  <a:gd name="connsiteY16" fmla="*/ 1471374 h 1471374"/>
                  <a:gd name="connsiteX17" fmla="*/ 22980 w 589422"/>
                  <a:gd name="connsiteY17" fmla="*/ 1471374 h 1471374"/>
                  <a:gd name="connsiteX0" fmla="*/ 22980 w 935026"/>
                  <a:gd name="connsiteY0" fmla="*/ 1471374 h 1471374"/>
                  <a:gd name="connsiteX1" fmla="*/ 128176 w 935026"/>
                  <a:gd name="connsiteY1" fmla="*/ 1180061 h 1471374"/>
                  <a:gd name="connsiteX2" fmla="*/ 217189 w 935026"/>
                  <a:gd name="connsiteY2" fmla="*/ 929208 h 1471374"/>
                  <a:gd name="connsiteX3" fmla="*/ 47256 w 935026"/>
                  <a:gd name="connsiteY3" fmla="*/ 702631 h 1471374"/>
                  <a:gd name="connsiteX4" fmla="*/ 95808 w 935026"/>
                  <a:gd name="connsiteY4" fmla="*/ 476054 h 1471374"/>
                  <a:gd name="connsiteX5" fmla="*/ 0 w 935026"/>
                  <a:gd name="connsiteY5" fmla="*/ 180291 h 1471374"/>
                  <a:gd name="connsiteX6" fmla="*/ 305554 w 935026"/>
                  <a:gd name="connsiteY6" fmla="*/ 0 h 1471374"/>
                  <a:gd name="connsiteX7" fmla="*/ 935026 w 935026"/>
                  <a:gd name="connsiteY7" fmla="*/ 125103 h 1471374"/>
                  <a:gd name="connsiteX8" fmla="*/ 314293 w 935026"/>
                  <a:gd name="connsiteY8" fmla="*/ 403225 h 1471374"/>
                  <a:gd name="connsiteX9" fmla="*/ 419489 w 935026"/>
                  <a:gd name="connsiteY9" fmla="*/ 581250 h 1471374"/>
                  <a:gd name="connsiteX10" fmla="*/ 379029 w 935026"/>
                  <a:gd name="connsiteY10" fmla="*/ 759275 h 1471374"/>
                  <a:gd name="connsiteX11" fmla="*/ 589422 w 935026"/>
                  <a:gd name="connsiteY11" fmla="*/ 1018220 h 1471374"/>
                  <a:gd name="connsiteX12" fmla="*/ 548962 w 935026"/>
                  <a:gd name="connsiteY12" fmla="*/ 1147693 h 1471374"/>
                  <a:gd name="connsiteX13" fmla="*/ 524686 w 935026"/>
                  <a:gd name="connsiteY13" fmla="*/ 1341901 h 1471374"/>
                  <a:gd name="connsiteX14" fmla="*/ 451858 w 935026"/>
                  <a:gd name="connsiteY14" fmla="*/ 1455190 h 1471374"/>
                  <a:gd name="connsiteX15" fmla="*/ 379029 w 935026"/>
                  <a:gd name="connsiteY15" fmla="*/ 1471374 h 1471374"/>
                  <a:gd name="connsiteX16" fmla="*/ 209097 w 935026"/>
                  <a:gd name="connsiteY16" fmla="*/ 1471374 h 1471374"/>
                  <a:gd name="connsiteX17" fmla="*/ 22980 w 935026"/>
                  <a:gd name="connsiteY17" fmla="*/ 1471374 h 1471374"/>
                  <a:gd name="connsiteX0" fmla="*/ 22980 w 1087478"/>
                  <a:gd name="connsiteY0" fmla="*/ 1471374 h 1471374"/>
                  <a:gd name="connsiteX1" fmla="*/ 128176 w 1087478"/>
                  <a:gd name="connsiteY1" fmla="*/ 1180061 h 1471374"/>
                  <a:gd name="connsiteX2" fmla="*/ 217189 w 1087478"/>
                  <a:gd name="connsiteY2" fmla="*/ 929208 h 1471374"/>
                  <a:gd name="connsiteX3" fmla="*/ 47256 w 1087478"/>
                  <a:gd name="connsiteY3" fmla="*/ 702631 h 1471374"/>
                  <a:gd name="connsiteX4" fmla="*/ 95808 w 1087478"/>
                  <a:gd name="connsiteY4" fmla="*/ 476054 h 1471374"/>
                  <a:gd name="connsiteX5" fmla="*/ 0 w 1087478"/>
                  <a:gd name="connsiteY5" fmla="*/ 180291 h 1471374"/>
                  <a:gd name="connsiteX6" fmla="*/ 305554 w 1087478"/>
                  <a:gd name="connsiteY6" fmla="*/ 0 h 1471374"/>
                  <a:gd name="connsiteX7" fmla="*/ 935026 w 1087478"/>
                  <a:gd name="connsiteY7" fmla="*/ 125103 h 1471374"/>
                  <a:gd name="connsiteX8" fmla="*/ 1087478 w 1087478"/>
                  <a:gd name="connsiteY8" fmla="*/ 602044 h 1471374"/>
                  <a:gd name="connsiteX9" fmla="*/ 419489 w 1087478"/>
                  <a:gd name="connsiteY9" fmla="*/ 581250 h 1471374"/>
                  <a:gd name="connsiteX10" fmla="*/ 379029 w 1087478"/>
                  <a:gd name="connsiteY10" fmla="*/ 759275 h 1471374"/>
                  <a:gd name="connsiteX11" fmla="*/ 589422 w 1087478"/>
                  <a:gd name="connsiteY11" fmla="*/ 1018220 h 1471374"/>
                  <a:gd name="connsiteX12" fmla="*/ 548962 w 1087478"/>
                  <a:gd name="connsiteY12" fmla="*/ 1147693 h 1471374"/>
                  <a:gd name="connsiteX13" fmla="*/ 524686 w 1087478"/>
                  <a:gd name="connsiteY13" fmla="*/ 1341901 h 1471374"/>
                  <a:gd name="connsiteX14" fmla="*/ 451858 w 1087478"/>
                  <a:gd name="connsiteY14" fmla="*/ 1455190 h 1471374"/>
                  <a:gd name="connsiteX15" fmla="*/ 379029 w 1087478"/>
                  <a:gd name="connsiteY15" fmla="*/ 1471374 h 1471374"/>
                  <a:gd name="connsiteX16" fmla="*/ 209097 w 1087478"/>
                  <a:gd name="connsiteY16" fmla="*/ 1471374 h 1471374"/>
                  <a:gd name="connsiteX17" fmla="*/ 22980 w 1087478"/>
                  <a:gd name="connsiteY17" fmla="*/ 1471374 h 1471374"/>
                  <a:gd name="connsiteX0" fmla="*/ 22980 w 1087478"/>
                  <a:gd name="connsiteY0" fmla="*/ 1471374 h 1471374"/>
                  <a:gd name="connsiteX1" fmla="*/ 128176 w 1087478"/>
                  <a:gd name="connsiteY1" fmla="*/ 1180061 h 1471374"/>
                  <a:gd name="connsiteX2" fmla="*/ 217189 w 1087478"/>
                  <a:gd name="connsiteY2" fmla="*/ 929208 h 1471374"/>
                  <a:gd name="connsiteX3" fmla="*/ 47256 w 1087478"/>
                  <a:gd name="connsiteY3" fmla="*/ 702631 h 1471374"/>
                  <a:gd name="connsiteX4" fmla="*/ 95808 w 1087478"/>
                  <a:gd name="connsiteY4" fmla="*/ 476054 h 1471374"/>
                  <a:gd name="connsiteX5" fmla="*/ 0 w 1087478"/>
                  <a:gd name="connsiteY5" fmla="*/ 180291 h 1471374"/>
                  <a:gd name="connsiteX6" fmla="*/ 305554 w 1087478"/>
                  <a:gd name="connsiteY6" fmla="*/ 0 h 1471374"/>
                  <a:gd name="connsiteX7" fmla="*/ 935026 w 1087478"/>
                  <a:gd name="connsiteY7" fmla="*/ 125103 h 1471374"/>
                  <a:gd name="connsiteX8" fmla="*/ 1087478 w 1087478"/>
                  <a:gd name="connsiteY8" fmla="*/ 602044 h 1471374"/>
                  <a:gd name="connsiteX9" fmla="*/ 419489 w 1087478"/>
                  <a:gd name="connsiteY9" fmla="*/ 581250 h 1471374"/>
                  <a:gd name="connsiteX10" fmla="*/ 842940 w 1087478"/>
                  <a:gd name="connsiteY10" fmla="*/ 884457 h 1471374"/>
                  <a:gd name="connsiteX11" fmla="*/ 589422 w 1087478"/>
                  <a:gd name="connsiteY11" fmla="*/ 1018220 h 1471374"/>
                  <a:gd name="connsiteX12" fmla="*/ 548962 w 1087478"/>
                  <a:gd name="connsiteY12" fmla="*/ 1147693 h 1471374"/>
                  <a:gd name="connsiteX13" fmla="*/ 524686 w 1087478"/>
                  <a:gd name="connsiteY13" fmla="*/ 1341901 h 1471374"/>
                  <a:gd name="connsiteX14" fmla="*/ 451858 w 1087478"/>
                  <a:gd name="connsiteY14" fmla="*/ 1455190 h 1471374"/>
                  <a:gd name="connsiteX15" fmla="*/ 379029 w 1087478"/>
                  <a:gd name="connsiteY15" fmla="*/ 1471374 h 1471374"/>
                  <a:gd name="connsiteX16" fmla="*/ 209097 w 1087478"/>
                  <a:gd name="connsiteY16" fmla="*/ 1471374 h 1471374"/>
                  <a:gd name="connsiteX17" fmla="*/ 22980 w 1087478"/>
                  <a:gd name="connsiteY17" fmla="*/ 1471374 h 1471374"/>
                  <a:gd name="connsiteX0" fmla="*/ 22980 w 1087478"/>
                  <a:gd name="connsiteY0" fmla="*/ 1471374 h 1471374"/>
                  <a:gd name="connsiteX1" fmla="*/ 128176 w 1087478"/>
                  <a:gd name="connsiteY1" fmla="*/ 1180061 h 1471374"/>
                  <a:gd name="connsiteX2" fmla="*/ 217189 w 1087478"/>
                  <a:gd name="connsiteY2" fmla="*/ 929208 h 1471374"/>
                  <a:gd name="connsiteX3" fmla="*/ 47256 w 1087478"/>
                  <a:gd name="connsiteY3" fmla="*/ 702631 h 1471374"/>
                  <a:gd name="connsiteX4" fmla="*/ 95808 w 1087478"/>
                  <a:gd name="connsiteY4" fmla="*/ 476054 h 1471374"/>
                  <a:gd name="connsiteX5" fmla="*/ 0 w 1087478"/>
                  <a:gd name="connsiteY5" fmla="*/ 180291 h 1471374"/>
                  <a:gd name="connsiteX6" fmla="*/ 305554 w 1087478"/>
                  <a:gd name="connsiteY6" fmla="*/ 0 h 1471374"/>
                  <a:gd name="connsiteX7" fmla="*/ 935026 w 1087478"/>
                  <a:gd name="connsiteY7" fmla="*/ 125103 h 1471374"/>
                  <a:gd name="connsiteX8" fmla="*/ 1087478 w 1087478"/>
                  <a:gd name="connsiteY8" fmla="*/ 602044 h 1471374"/>
                  <a:gd name="connsiteX9" fmla="*/ 942309 w 1087478"/>
                  <a:gd name="connsiteY9" fmla="*/ 794797 h 1471374"/>
                  <a:gd name="connsiteX10" fmla="*/ 842940 w 1087478"/>
                  <a:gd name="connsiteY10" fmla="*/ 884457 h 1471374"/>
                  <a:gd name="connsiteX11" fmla="*/ 589422 w 1087478"/>
                  <a:gd name="connsiteY11" fmla="*/ 1018220 h 1471374"/>
                  <a:gd name="connsiteX12" fmla="*/ 548962 w 1087478"/>
                  <a:gd name="connsiteY12" fmla="*/ 1147693 h 1471374"/>
                  <a:gd name="connsiteX13" fmla="*/ 524686 w 1087478"/>
                  <a:gd name="connsiteY13" fmla="*/ 1341901 h 1471374"/>
                  <a:gd name="connsiteX14" fmla="*/ 451858 w 1087478"/>
                  <a:gd name="connsiteY14" fmla="*/ 1455190 h 1471374"/>
                  <a:gd name="connsiteX15" fmla="*/ 379029 w 1087478"/>
                  <a:gd name="connsiteY15" fmla="*/ 1471374 h 1471374"/>
                  <a:gd name="connsiteX16" fmla="*/ 209097 w 1087478"/>
                  <a:gd name="connsiteY16" fmla="*/ 1471374 h 1471374"/>
                  <a:gd name="connsiteX17" fmla="*/ 22980 w 1087478"/>
                  <a:gd name="connsiteY17" fmla="*/ 1471374 h 1471374"/>
                  <a:gd name="connsiteX0" fmla="*/ 22980 w 1087478"/>
                  <a:gd name="connsiteY0" fmla="*/ 1471374 h 2089922"/>
                  <a:gd name="connsiteX1" fmla="*/ 128176 w 1087478"/>
                  <a:gd name="connsiteY1" fmla="*/ 1180061 h 2089922"/>
                  <a:gd name="connsiteX2" fmla="*/ 217189 w 1087478"/>
                  <a:gd name="connsiteY2" fmla="*/ 929208 h 2089922"/>
                  <a:gd name="connsiteX3" fmla="*/ 47256 w 1087478"/>
                  <a:gd name="connsiteY3" fmla="*/ 702631 h 2089922"/>
                  <a:gd name="connsiteX4" fmla="*/ 95808 w 1087478"/>
                  <a:gd name="connsiteY4" fmla="*/ 476054 h 2089922"/>
                  <a:gd name="connsiteX5" fmla="*/ 0 w 1087478"/>
                  <a:gd name="connsiteY5" fmla="*/ 180291 h 2089922"/>
                  <a:gd name="connsiteX6" fmla="*/ 305554 w 1087478"/>
                  <a:gd name="connsiteY6" fmla="*/ 0 h 2089922"/>
                  <a:gd name="connsiteX7" fmla="*/ 935026 w 1087478"/>
                  <a:gd name="connsiteY7" fmla="*/ 125103 h 2089922"/>
                  <a:gd name="connsiteX8" fmla="*/ 1087478 w 1087478"/>
                  <a:gd name="connsiteY8" fmla="*/ 602044 h 2089922"/>
                  <a:gd name="connsiteX9" fmla="*/ 942309 w 1087478"/>
                  <a:gd name="connsiteY9" fmla="*/ 794797 h 2089922"/>
                  <a:gd name="connsiteX10" fmla="*/ 842940 w 1087478"/>
                  <a:gd name="connsiteY10" fmla="*/ 884457 h 2089922"/>
                  <a:gd name="connsiteX11" fmla="*/ 589422 w 1087478"/>
                  <a:gd name="connsiteY11" fmla="*/ 1018220 h 2089922"/>
                  <a:gd name="connsiteX12" fmla="*/ 548962 w 1087478"/>
                  <a:gd name="connsiteY12" fmla="*/ 1147693 h 2089922"/>
                  <a:gd name="connsiteX13" fmla="*/ 524686 w 1087478"/>
                  <a:gd name="connsiteY13" fmla="*/ 1341901 h 2089922"/>
                  <a:gd name="connsiteX14" fmla="*/ 451858 w 1087478"/>
                  <a:gd name="connsiteY14" fmla="*/ 1455190 h 2089922"/>
                  <a:gd name="connsiteX15" fmla="*/ 312757 w 1087478"/>
                  <a:gd name="connsiteY15" fmla="*/ 2089922 h 2089922"/>
                  <a:gd name="connsiteX16" fmla="*/ 209097 w 1087478"/>
                  <a:gd name="connsiteY16" fmla="*/ 1471374 h 2089922"/>
                  <a:gd name="connsiteX17" fmla="*/ 22980 w 1087478"/>
                  <a:gd name="connsiteY17" fmla="*/ 1471374 h 2089922"/>
                  <a:gd name="connsiteX0" fmla="*/ 159975 w 1224473"/>
                  <a:gd name="connsiteY0" fmla="*/ 1471374 h 2089922"/>
                  <a:gd name="connsiteX1" fmla="*/ 265171 w 1224473"/>
                  <a:gd name="connsiteY1" fmla="*/ 1180061 h 2089922"/>
                  <a:gd name="connsiteX2" fmla="*/ 354184 w 1224473"/>
                  <a:gd name="connsiteY2" fmla="*/ 929208 h 2089922"/>
                  <a:gd name="connsiteX3" fmla="*/ 184251 w 1224473"/>
                  <a:gd name="connsiteY3" fmla="*/ 702631 h 2089922"/>
                  <a:gd name="connsiteX4" fmla="*/ 232803 w 1224473"/>
                  <a:gd name="connsiteY4" fmla="*/ 476054 h 2089922"/>
                  <a:gd name="connsiteX5" fmla="*/ 136995 w 1224473"/>
                  <a:gd name="connsiteY5" fmla="*/ 180291 h 2089922"/>
                  <a:gd name="connsiteX6" fmla="*/ 442549 w 1224473"/>
                  <a:gd name="connsiteY6" fmla="*/ 0 h 2089922"/>
                  <a:gd name="connsiteX7" fmla="*/ 1072021 w 1224473"/>
                  <a:gd name="connsiteY7" fmla="*/ 125103 h 2089922"/>
                  <a:gd name="connsiteX8" fmla="*/ 1224473 w 1224473"/>
                  <a:gd name="connsiteY8" fmla="*/ 602044 h 2089922"/>
                  <a:gd name="connsiteX9" fmla="*/ 1079304 w 1224473"/>
                  <a:gd name="connsiteY9" fmla="*/ 794797 h 2089922"/>
                  <a:gd name="connsiteX10" fmla="*/ 979935 w 1224473"/>
                  <a:gd name="connsiteY10" fmla="*/ 884457 h 2089922"/>
                  <a:gd name="connsiteX11" fmla="*/ 726417 w 1224473"/>
                  <a:gd name="connsiteY11" fmla="*/ 1018220 h 2089922"/>
                  <a:gd name="connsiteX12" fmla="*/ 685957 w 1224473"/>
                  <a:gd name="connsiteY12" fmla="*/ 1147693 h 2089922"/>
                  <a:gd name="connsiteX13" fmla="*/ 661681 w 1224473"/>
                  <a:gd name="connsiteY13" fmla="*/ 1341901 h 2089922"/>
                  <a:gd name="connsiteX14" fmla="*/ 588853 w 1224473"/>
                  <a:gd name="connsiteY14" fmla="*/ 1455190 h 2089922"/>
                  <a:gd name="connsiteX15" fmla="*/ 449752 w 1224473"/>
                  <a:gd name="connsiteY15" fmla="*/ 2089922 h 2089922"/>
                  <a:gd name="connsiteX16" fmla="*/ 0 w 1224473"/>
                  <a:gd name="connsiteY16" fmla="*/ 1913194 h 2089922"/>
                  <a:gd name="connsiteX17" fmla="*/ 159975 w 1224473"/>
                  <a:gd name="connsiteY17" fmla="*/ 1471374 h 2089922"/>
                  <a:gd name="connsiteX0" fmla="*/ 159975 w 1224473"/>
                  <a:gd name="connsiteY0" fmla="*/ 1471374 h 2089922"/>
                  <a:gd name="connsiteX1" fmla="*/ 265171 w 1224473"/>
                  <a:gd name="connsiteY1" fmla="*/ 1180061 h 2089922"/>
                  <a:gd name="connsiteX2" fmla="*/ 140638 w 1224473"/>
                  <a:gd name="connsiteY2" fmla="*/ 1002845 h 2089922"/>
                  <a:gd name="connsiteX3" fmla="*/ 184251 w 1224473"/>
                  <a:gd name="connsiteY3" fmla="*/ 702631 h 2089922"/>
                  <a:gd name="connsiteX4" fmla="*/ 232803 w 1224473"/>
                  <a:gd name="connsiteY4" fmla="*/ 476054 h 2089922"/>
                  <a:gd name="connsiteX5" fmla="*/ 136995 w 1224473"/>
                  <a:gd name="connsiteY5" fmla="*/ 180291 h 2089922"/>
                  <a:gd name="connsiteX6" fmla="*/ 442549 w 1224473"/>
                  <a:gd name="connsiteY6" fmla="*/ 0 h 2089922"/>
                  <a:gd name="connsiteX7" fmla="*/ 1072021 w 1224473"/>
                  <a:gd name="connsiteY7" fmla="*/ 125103 h 2089922"/>
                  <a:gd name="connsiteX8" fmla="*/ 1224473 w 1224473"/>
                  <a:gd name="connsiteY8" fmla="*/ 602044 h 2089922"/>
                  <a:gd name="connsiteX9" fmla="*/ 1079304 w 1224473"/>
                  <a:gd name="connsiteY9" fmla="*/ 794797 h 2089922"/>
                  <a:gd name="connsiteX10" fmla="*/ 979935 w 1224473"/>
                  <a:gd name="connsiteY10" fmla="*/ 884457 h 2089922"/>
                  <a:gd name="connsiteX11" fmla="*/ 726417 w 1224473"/>
                  <a:gd name="connsiteY11" fmla="*/ 1018220 h 2089922"/>
                  <a:gd name="connsiteX12" fmla="*/ 685957 w 1224473"/>
                  <a:gd name="connsiteY12" fmla="*/ 1147693 h 2089922"/>
                  <a:gd name="connsiteX13" fmla="*/ 661681 w 1224473"/>
                  <a:gd name="connsiteY13" fmla="*/ 1341901 h 2089922"/>
                  <a:gd name="connsiteX14" fmla="*/ 588853 w 1224473"/>
                  <a:gd name="connsiteY14" fmla="*/ 1455190 h 2089922"/>
                  <a:gd name="connsiteX15" fmla="*/ 449752 w 1224473"/>
                  <a:gd name="connsiteY15" fmla="*/ 2089922 h 2089922"/>
                  <a:gd name="connsiteX16" fmla="*/ 0 w 1224473"/>
                  <a:gd name="connsiteY16" fmla="*/ 1913194 h 2089922"/>
                  <a:gd name="connsiteX17" fmla="*/ 159975 w 1224473"/>
                  <a:gd name="connsiteY17" fmla="*/ 1471374 h 2089922"/>
                  <a:gd name="connsiteX0" fmla="*/ 159975 w 1224473"/>
                  <a:gd name="connsiteY0" fmla="*/ 1471374 h 2089922"/>
                  <a:gd name="connsiteX1" fmla="*/ 22170 w 1224473"/>
                  <a:gd name="connsiteY1" fmla="*/ 1349425 h 2089922"/>
                  <a:gd name="connsiteX2" fmla="*/ 140638 w 1224473"/>
                  <a:gd name="connsiteY2" fmla="*/ 1002845 h 2089922"/>
                  <a:gd name="connsiteX3" fmla="*/ 184251 w 1224473"/>
                  <a:gd name="connsiteY3" fmla="*/ 702631 h 2089922"/>
                  <a:gd name="connsiteX4" fmla="*/ 232803 w 1224473"/>
                  <a:gd name="connsiteY4" fmla="*/ 476054 h 2089922"/>
                  <a:gd name="connsiteX5" fmla="*/ 136995 w 1224473"/>
                  <a:gd name="connsiteY5" fmla="*/ 180291 h 2089922"/>
                  <a:gd name="connsiteX6" fmla="*/ 442549 w 1224473"/>
                  <a:gd name="connsiteY6" fmla="*/ 0 h 2089922"/>
                  <a:gd name="connsiteX7" fmla="*/ 1072021 w 1224473"/>
                  <a:gd name="connsiteY7" fmla="*/ 125103 h 2089922"/>
                  <a:gd name="connsiteX8" fmla="*/ 1224473 w 1224473"/>
                  <a:gd name="connsiteY8" fmla="*/ 602044 h 2089922"/>
                  <a:gd name="connsiteX9" fmla="*/ 1079304 w 1224473"/>
                  <a:gd name="connsiteY9" fmla="*/ 794797 h 2089922"/>
                  <a:gd name="connsiteX10" fmla="*/ 979935 w 1224473"/>
                  <a:gd name="connsiteY10" fmla="*/ 884457 h 2089922"/>
                  <a:gd name="connsiteX11" fmla="*/ 726417 w 1224473"/>
                  <a:gd name="connsiteY11" fmla="*/ 1018220 h 2089922"/>
                  <a:gd name="connsiteX12" fmla="*/ 685957 w 1224473"/>
                  <a:gd name="connsiteY12" fmla="*/ 1147693 h 2089922"/>
                  <a:gd name="connsiteX13" fmla="*/ 661681 w 1224473"/>
                  <a:gd name="connsiteY13" fmla="*/ 1341901 h 2089922"/>
                  <a:gd name="connsiteX14" fmla="*/ 588853 w 1224473"/>
                  <a:gd name="connsiteY14" fmla="*/ 1455190 h 2089922"/>
                  <a:gd name="connsiteX15" fmla="*/ 449752 w 1224473"/>
                  <a:gd name="connsiteY15" fmla="*/ 2089922 h 2089922"/>
                  <a:gd name="connsiteX16" fmla="*/ 0 w 1224473"/>
                  <a:gd name="connsiteY16" fmla="*/ 1913194 h 2089922"/>
                  <a:gd name="connsiteX17" fmla="*/ 159975 w 1224473"/>
                  <a:gd name="connsiteY17" fmla="*/ 1471374 h 2089922"/>
                  <a:gd name="connsiteX0" fmla="*/ 159975 w 1224473"/>
                  <a:gd name="connsiteY0" fmla="*/ 1471374 h 2156195"/>
                  <a:gd name="connsiteX1" fmla="*/ 22170 w 1224473"/>
                  <a:gd name="connsiteY1" fmla="*/ 1349425 h 2156195"/>
                  <a:gd name="connsiteX2" fmla="*/ 140638 w 1224473"/>
                  <a:gd name="connsiteY2" fmla="*/ 1002845 h 2156195"/>
                  <a:gd name="connsiteX3" fmla="*/ 184251 w 1224473"/>
                  <a:gd name="connsiteY3" fmla="*/ 702631 h 2156195"/>
                  <a:gd name="connsiteX4" fmla="*/ 232803 w 1224473"/>
                  <a:gd name="connsiteY4" fmla="*/ 476054 h 2156195"/>
                  <a:gd name="connsiteX5" fmla="*/ 136995 w 1224473"/>
                  <a:gd name="connsiteY5" fmla="*/ 180291 h 2156195"/>
                  <a:gd name="connsiteX6" fmla="*/ 442549 w 1224473"/>
                  <a:gd name="connsiteY6" fmla="*/ 0 h 2156195"/>
                  <a:gd name="connsiteX7" fmla="*/ 1072021 w 1224473"/>
                  <a:gd name="connsiteY7" fmla="*/ 125103 h 2156195"/>
                  <a:gd name="connsiteX8" fmla="*/ 1224473 w 1224473"/>
                  <a:gd name="connsiteY8" fmla="*/ 602044 h 2156195"/>
                  <a:gd name="connsiteX9" fmla="*/ 1079304 w 1224473"/>
                  <a:gd name="connsiteY9" fmla="*/ 794797 h 2156195"/>
                  <a:gd name="connsiteX10" fmla="*/ 979935 w 1224473"/>
                  <a:gd name="connsiteY10" fmla="*/ 884457 h 2156195"/>
                  <a:gd name="connsiteX11" fmla="*/ 726417 w 1224473"/>
                  <a:gd name="connsiteY11" fmla="*/ 1018220 h 2156195"/>
                  <a:gd name="connsiteX12" fmla="*/ 685957 w 1224473"/>
                  <a:gd name="connsiteY12" fmla="*/ 1147693 h 2156195"/>
                  <a:gd name="connsiteX13" fmla="*/ 661681 w 1224473"/>
                  <a:gd name="connsiteY13" fmla="*/ 1341901 h 2156195"/>
                  <a:gd name="connsiteX14" fmla="*/ 588853 w 1224473"/>
                  <a:gd name="connsiteY14" fmla="*/ 1455190 h 2156195"/>
                  <a:gd name="connsiteX15" fmla="*/ 449751 w 1224473"/>
                  <a:gd name="connsiteY15" fmla="*/ 2156195 h 2156195"/>
                  <a:gd name="connsiteX16" fmla="*/ 0 w 1224473"/>
                  <a:gd name="connsiteY16" fmla="*/ 1913194 h 2156195"/>
                  <a:gd name="connsiteX17" fmla="*/ 159975 w 1224473"/>
                  <a:gd name="connsiteY17" fmla="*/ 1471374 h 2156195"/>
                  <a:gd name="connsiteX0" fmla="*/ 159975 w 1224473"/>
                  <a:gd name="connsiteY0" fmla="*/ 1471374 h 2156195"/>
                  <a:gd name="connsiteX1" fmla="*/ 22170 w 1224473"/>
                  <a:gd name="connsiteY1" fmla="*/ 1349425 h 2156195"/>
                  <a:gd name="connsiteX2" fmla="*/ 140638 w 1224473"/>
                  <a:gd name="connsiteY2" fmla="*/ 1002845 h 2156195"/>
                  <a:gd name="connsiteX3" fmla="*/ 184251 w 1224473"/>
                  <a:gd name="connsiteY3" fmla="*/ 702631 h 2156195"/>
                  <a:gd name="connsiteX4" fmla="*/ 232803 w 1224473"/>
                  <a:gd name="connsiteY4" fmla="*/ 476054 h 2156195"/>
                  <a:gd name="connsiteX5" fmla="*/ 136995 w 1224473"/>
                  <a:gd name="connsiteY5" fmla="*/ 180291 h 2156195"/>
                  <a:gd name="connsiteX6" fmla="*/ 442549 w 1224473"/>
                  <a:gd name="connsiteY6" fmla="*/ 0 h 2156195"/>
                  <a:gd name="connsiteX7" fmla="*/ 1072021 w 1224473"/>
                  <a:gd name="connsiteY7" fmla="*/ 125103 h 2156195"/>
                  <a:gd name="connsiteX8" fmla="*/ 1224473 w 1224473"/>
                  <a:gd name="connsiteY8" fmla="*/ 602044 h 2156195"/>
                  <a:gd name="connsiteX9" fmla="*/ 1079304 w 1224473"/>
                  <a:gd name="connsiteY9" fmla="*/ 794797 h 2156195"/>
                  <a:gd name="connsiteX10" fmla="*/ 979935 w 1224473"/>
                  <a:gd name="connsiteY10" fmla="*/ 884457 h 2156195"/>
                  <a:gd name="connsiteX11" fmla="*/ 726417 w 1224473"/>
                  <a:gd name="connsiteY11" fmla="*/ 1018220 h 2156195"/>
                  <a:gd name="connsiteX12" fmla="*/ 685957 w 1224473"/>
                  <a:gd name="connsiteY12" fmla="*/ 1147693 h 2156195"/>
                  <a:gd name="connsiteX13" fmla="*/ 661681 w 1224473"/>
                  <a:gd name="connsiteY13" fmla="*/ 1341901 h 2156195"/>
                  <a:gd name="connsiteX14" fmla="*/ 662490 w 1224473"/>
                  <a:gd name="connsiteY14" fmla="*/ 1536190 h 2156195"/>
                  <a:gd name="connsiteX15" fmla="*/ 449751 w 1224473"/>
                  <a:gd name="connsiteY15" fmla="*/ 2156195 h 2156195"/>
                  <a:gd name="connsiteX16" fmla="*/ 0 w 1224473"/>
                  <a:gd name="connsiteY16" fmla="*/ 1913194 h 2156195"/>
                  <a:gd name="connsiteX17" fmla="*/ 159975 w 1224473"/>
                  <a:gd name="connsiteY17" fmla="*/ 1471374 h 2156195"/>
                  <a:gd name="connsiteX0" fmla="*/ 159975 w 1224473"/>
                  <a:gd name="connsiteY0" fmla="*/ 1471374 h 2156195"/>
                  <a:gd name="connsiteX1" fmla="*/ 22170 w 1224473"/>
                  <a:gd name="connsiteY1" fmla="*/ 1349425 h 2156195"/>
                  <a:gd name="connsiteX2" fmla="*/ 140638 w 1224473"/>
                  <a:gd name="connsiteY2" fmla="*/ 1002845 h 2156195"/>
                  <a:gd name="connsiteX3" fmla="*/ 184251 w 1224473"/>
                  <a:gd name="connsiteY3" fmla="*/ 702631 h 2156195"/>
                  <a:gd name="connsiteX4" fmla="*/ 232803 w 1224473"/>
                  <a:gd name="connsiteY4" fmla="*/ 476054 h 2156195"/>
                  <a:gd name="connsiteX5" fmla="*/ 136995 w 1224473"/>
                  <a:gd name="connsiteY5" fmla="*/ 180291 h 2156195"/>
                  <a:gd name="connsiteX6" fmla="*/ 442549 w 1224473"/>
                  <a:gd name="connsiteY6" fmla="*/ 0 h 2156195"/>
                  <a:gd name="connsiteX7" fmla="*/ 1072021 w 1224473"/>
                  <a:gd name="connsiteY7" fmla="*/ 125103 h 2156195"/>
                  <a:gd name="connsiteX8" fmla="*/ 1224473 w 1224473"/>
                  <a:gd name="connsiteY8" fmla="*/ 602044 h 2156195"/>
                  <a:gd name="connsiteX9" fmla="*/ 1079304 w 1224473"/>
                  <a:gd name="connsiteY9" fmla="*/ 794797 h 2156195"/>
                  <a:gd name="connsiteX10" fmla="*/ 979935 w 1224473"/>
                  <a:gd name="connsiteY10" fmla="*/ 884457 h 2156195"/>
                  <a:gd name="connsiteX11" fmla="*/ 726417 w 1224473"/>
                  <a:gd name="connsiteY11" fmla="*/ 1018220 h 2156195"/>
                  <a:gd name="connsiteX12" fmla="*/ 685957 w 1224473"/>
                  <a:gd name="connsiteY12" fmla="*/ 1147693 h 2156195"/>
                  <a:gd name="connsiteX13" fmla="*/ 882592 w 1224473"/>
                  <a:gd name="connsiteY13" fmla="*/ 1363992 h 2156195"/>
                  <a:gd name="connsiteX14" fmla="*/ 662490 w 1224473"/>
                  <a:gd name="connsiteY14" fmla="*/ 1536190 h 2156195"/>
                  <a:gd name="connsiteX15" fmla="*/ 449751 w 1224473"/>
                  <a:gd name="connsiteY15" fmla="*/ 2156195 h 2156195"/>
                  <a:gd name="connsiteX16" fmla="*/ 0 w 1224473"/>
                  <a:gd name="connsiteY16" fmla="*/ 1913194 h 2156195"/>
                  <a:gd name="connsiteX17" fmla="*/ 159975 w 1224473"/>
                  <a:gd name="connsiteY17" fmla="*/ 1471374 h 2156195"/>
                  <a:gd name="connsiteX0" fmla="*/ 159975 w 1224473"/>
                  <a:gd name="connsiteY0" fmla="*/ 1471374 h 2156195"/>
                  <a:gd name="connsiteX1" fmla="*/ 22170 w 1224473"/>
                  <a:gd name="connsiteY1" fmla="*/ 1349425 h 2156195"/>
                  <a:gd name="connsiteX2" fmla="*/ 140638 w 1224473"/>
                  <a:gd name="connsiteY2" fmla="*/ 1002845 h 2156195"/>
                  <a:gd name="connsiteX3" fmla="*/ 184251 w 1224473"/>
                  <a:gd name="connsiteY3" fmla="*/ 702631 h 2156195"/>
                  <a:gd name="connsiteX4" fmla="*/ 232803 w 1224473"/>
                  <a:gd name="connsiteY4" fmla="*/ 476054 h 2156195"/>
                  <a:gd name="connsiteX5" fmla="*/ 136995 w 1224473"/>
                  <a:gd name="connsiteY5" fmla="*/ 180291 h 2156195"/>
                  <a:gd name="connsiteX6" fmla="*/ 442549 w 1224473"/>
                  <a:gd name="connsiteY6" fmla="*/ 0 h 2156195"/>
                  <a:gd name="connsiteX7" fmla="*/ 1072021 w 1224473"/>
                  <a:gd name="connsiteY7" fmla="*/ 125103 h 2156195"/>
                  <a:gd name="connsiteX8" fmla="*/ 1224473 w 1224473"/>
                  <a:gd name="connsiteY8" fmla="*/ 602044 h 2156195"/>
                  <a:gd name="connsiteX9" fmla="*/ 1079304 w 1224473"/>
                  <a:gd name="connsiteY9" fmla="*/ 794797 h 2156195"/>
                  <a:gd name="connsiteX10" fmla="*/ 979935 w 1224473"/>
                  <a:gd name="connsiteY10" fmla="*/ 884457 h 2156195"/>
                  <a:gd name="connsiteX11" fmla="*/ 1101964 w 1224473"/>
                  <a:gd name="connsiteY11" fmla="*/ 1025584 h 2156195"/>
                  <a:gd name="connsiteX12" fmla="*/ 685957 w 1224473"/>
                  <a:gd name="connsiteY12" fmla="*/ 1147693 h 2156195"/>
                  <a:gd name="connsiteX13" fmla="*/ 882592 w 1224473"/>
                  <a:gd name="connsiteY13" fmla="*/ 1363992 h 2156195"/>
                  <a:gd name="connsiteX14" fmla="*/ 662490 w 1224473"/>
                  <a:gd name="connsiteY14" fmla="*/ 1536190 h 2156195"/>
                  <a:gd name="connsiteX15" fmla="*/ 449751 w 1224473"/>
                  <a:gd name="connsiteY15" fmla="*/ 2156195 h 2156195"/>
                  <a:gd name="connsiteX16" fmla="*/ 0 w 1224473"/>
                  <a:gd name="connsiteY16" fmla="*/ 1913194 h 2156195"/>
                  <a:gd name="connsiteX17" fmla="*/ 159975 w 1224473"/>
                  <a:gd name="connsiteY17" fmla="*/ 1471374 h 2156195"/>
                  <a:gd name="connsiteX0" fmla="*/ 159975 w 1224473"/>
                  <a:gd name="connsiteY0" fmla="*/ 1471374 h 2156195"/>
                  <a:gd name="connsiteX1" fmla="*/ 22170 w 1224473"/>
                  <a:gd name="connsiteY1" fmla="*/ 1349425 h 2156195"/>
                  <a:gd name="connsiteX2" fmla="*/ 140638 w 1224473"/>
                  <a:gd name="connsiteY2" fmla="*/ 1002845 h 2156195"/>
                  <a:gd name="connsiteX3" fmla="*/ 184251 w 1224473"/>
                  <a:gd name="connsiteY3" fmla="*/ 702631 h 2156195"/>
                  <a:gd name="connsiteX4" fmla="*/ 232803 w 1224473"/>
                  <a:gd name="connsiteY4" fmla="*/ 476054 h 2156195"/>
                  <a:gd name="connsiteX5" fmla="*/ 136995 w 1224473"/>
                  <a:gd name="connsiteY5" fmla="*/ 180291 h 2156195"/>
                  <a:gd name="connsiteX6" fmla="*/ 442549 w 1224473"/>
                  <a:gd name="connsiteY6" fmla="*/ 0 h 2156195"/>
                  <a:gd name="connsiteX7" fmla="*/ 1072021 w 1224473"/>
                  <a:gd name="connsiteY7" fmla="*/ 125103 h 2156195"/>
                  <a:gd name="connsiteX8" fmla="*/ 1224473 w 1224473"/>
                  <a:gd name="connsiteY8" fmla="*/ 602044 h 2156195"/>
                  <a:gd name="connsiteX9" fmla="*/ 1079304 w 1224473"/>
                  <a:gd name="connsiteY9" fmla="*/ 794797 h 2156195"/>
                  <a:gd name="connsiteX10" fmla="*/ 979935 w 1224473"/>
                  <a:gd name="connsiteY10" fmla="*/ 884457 h 2156195"/>
                  <a:gd name="connsiteX11" fmla="*/ 1101964 w 1224473"/>
                  <a:gd name="connsiteY11" fmla="*/ 1025584 h 2156195"/>
                  <a:gd name="connsiteX12" fmla="*/ 1032049 w 1224473"/>
                  <a:gd name="connsiteY12" fmla="*/ 1206603 h 2156195"/>
                  <a:gd name="connsiteX13" fmla="*/ 882592 w 1224473"/>
                  <a:gd name="connsiteY13" fmla="*/ 1363992 h 2156195"/>
                  <a:gd name="connsiteX14" fmla="*/ 662490 w 1224473"/>
                  <a:gd name="connsiteY14" fmla="*/ 1536190 h 2156195"/>
                  <a:gd name="connsiteX15" fmla="*/ 449751 w 1224473"/>
                  <a:gd name="connsiteY15" fmla="*/ 2156195 h 2156195"/>
                  <a:gd name="connsiteX16" fmla="*/ 0 w 1224473"/>
                  <a:gd name="connsiteY16" fmla="*/ 1913194 h 2156195"/>
                  <a:gd name="connsiteX17" fmla="*/ 159975 w 1224473"/>
                  <a:gd name="connsiteY17" fmla="*/ 1471374 h 2156195"/>
                  <a:gd name="connsiteX0" fmla="*/ 159975 w 1224473"/>
                  <a:gd name="connsiteY0" fmla="*/ 1471374 h 2156195"/>
                  <a:gd name="connsiteX1" fmla="*/ 22170 w 1224473"/>
                  <a:gd name="connsiteY1" fmla="*/ 1349425 h 2156195"/>
                  <a:gd name="connsiteX2" fmla="*/ 140638 w 1224473"/>
                  <a:gd name="connsiteY2" fmla="*/ 1002845 h 2156195"/>
                  <a:gd name="connsiteX3" fmla="*/ 184251 w 1224473"/>
                  <a:gd name="connsiteY3" fmla="*/ 702631 h 2156195"/>
                  <a:gd name="connsiteX4" fmla="*/ 232803 w 1224473"/>
                  <a:gd name="connsiteY4" fmla="*/ 476054 h 2156195"/>
                  <a:gd name="connsiteX5" fmla="*/ 136995 w 1224473"/>
                  <a:gd name="connsiteY5" fmla="*/ 180291 h 2156195"/>
                  <a:gd name="connsiteX6" fmla="*/ 442549 w 1224473"/>
                  <a:gd name="connsiteY6" fmla="*/ 0 h 2156195"/>
                  <a:gd name="connsiteX7" fmla="*/ 1072021 w 1224473"/>
                  <a:gd name="connsiteY7" fmla="*/ 125103 h 2156195"/>
                  <a:gd name="connsiteX8" fmla="*/ 1224473 w 1224473"/>
                  <a:gd name="connsiteY8" fmla="*/ 602044 h 2156195"/>
                  <a:gd name="connsiteX9" fmla="*/ 1079304 w 1224473"/>
                  <a:gd name="connsiteY9" fmla="*/ 794797 h 2156195"/>
                  <a:gd name="connsiteX10" fmla="*/ 1193482 w 1224473"/>
                  <a:gd name="connsiteY10" fmla="*/ 869730 h 2156195"/>
                  <a:gd name="connsiteX11" fmla="*/ 1101964 w 1224473"/>
                  <a:gd name="connsiteY11" fmla="*/ 1025584 h 2156195"/>
                  <a:gd name="connsiteX12" fmla="*/ 1032049 w 1224473"/>
                  <a:gd name="connsiteY12" fmla="*/ 1206603 h 2156195"/>
                  <a:gd name="connsiteX13" fmla="*/ 882592 w 1224473"/>
                  <a:gd name="connsiteY13" fmla="*/ 1363992 h 2156195"/>
                  <a:gd name="connsiteX14" fmla="*/ 662490 w 1224473"/>
                  <a:gd name="connsiteY14" fmla="*/ 1536190 h 2156195"/>
                  <a:gd name="connsiteX15" fmla="*/ 449751 w 1224473"/>
                  <a:gd name="connsiteY15" fmla="*/ 2156195 h 2156195"/>
                  <a:gd name="connsiteX16" fmla="*/ 0 w 1224473"/>
                  <a:gd name="connsiteY16" fmla="*/ 1913194 h 2156195"/>
                  <a:gd name="connsiteX17" fmla="*/ 159975 w 1224473"/>
                  <a:gd name="connsiteY17" fmla="*/ 1471374 h 2156195"/>
                  <a:gd name="connsiteX0" fmla="*/ 159975 w 1224473"/>
                  <a:gd name="connsiteY0" fmla="*/ 1471374 h 2156195"/>
                  <a:gd name="connsiteX1" fmla="*/ 22170 w 1224473"/>
                  <a:gd name="connsiteY1" fmla="*/ 1349425 h 2156195"/>
                  <a:gd name="connsiteX2" fmla="*/ 140638 w 1224473"/>
                  <a:gd name="connsiteY2" fmla="*/ 1002845 h 2156195"/>
                  <a:gd name="connsiteX3" fmla="*/ 184251 w 1224473"/>
                  <a:gd name="connsiteY3" fmla="*/ 702631 h 2156195"/>
                  <a:gd name="connsiteX4" fmla="*/ 232803 w 1224473"/>
                  <a:gd name="connsiteY4" fmla="*/ 476054 h 2156195"/>
                  <a:gd name="connsiteX5" fmla="*/ 136995 w 1224473"/>
                  <a:gd name="connsiteY5" fmla="*/ 180291 h 2156195"/>
                  <a:gd name="connsiteX6" fmla="*/ 442549 w 1224473"/>
                  <a:gd name="connsiteY6" fmla="*/ 0 h 2156195"/>
                  <a:gd name="connsiteX7" fmla="*/ 1072021 w 1224473"/>
                  <a:gd name="connsiteY7" fmla="*/ 125103 h 2156195"/>
                  <a:gd name="connsiteX8" fmla="*/ 1224473 w 1224473"/>
                  <a:gd name="connsiteY8" fmla="*/ 602044 h 2156195"/>
                  <a:gd name="connsiteX9" fmla="*/ 1160304 w 1224473"/>
                  <a:gd name="connsiteY9" fmla="*/ 735887 h 2156195"/>
                  <a:gd name="connsiteX10" fmla="*/ 1193482 w 1224473"/>
                  <a:gd name="connsiteY10" fmla="*/ 869730 h 2156195"/>
                  <a:gd name="connsiteX11" fmla="*/ 1101964 w 1224473"/>
                  <a:gd name="connsiteY11" fmla="*/ 1025584 h 2156195"/>
                  <a:gd name="connsiteX12" fmla="*/ 1032049 w 1224473"/>
                  <a:gd name="connsiteY12" fmla="*/ 1206603 h 2156195"/>
                  <a:gd name="connsiteX13" fmla="*/ 882592 w 1224473"/>
                  <a:gd name="connsiteY13" fmla="*/ 1363992 h 2156195"/>
                  <a:gd name="connsiteX14" fmla="*/ 662490 w 1224473"/>
                  <a:gd name="connsiteY14" fmla="*/ 1536190 h 2156195"/>
                  <a:gd name="connsiteX15" fmla="*/ 449751 w 1224473"/>
                  <a:gd name="connsiteY15" fmla="*/ 2156195 h 2156195"/>
                  <a:gd name="connsiteX16" fmla="*/ 0 w 1224473"/>
                  <a:gd name="connsiteY16" fmla="*/ 1913194 h 2156195"/>
                  <a:gd name="connsiteX17" fmla="*/ 159975 w 1224473"/>
                  <a:gd name="connsiteY17" fmla="*/ 1471374 h 2156195"/>
                  <a:gd name="connsiteX0" fmla="*/ 159975 w 1224473"/>
                  <a:gd name="connsiteY0" fmla="*/ 1471374 h 2156195"/>
                  <a:gd name="connsiteX1" fmla="*/ 22170 w 1224473"/>
                  <a:gd name="connsiteY1" fmla="*/ 1349425 h 2156195"/>
                  <a:gd name="connsiteX2" fmla="*/ 140638 w 1224473"/>
                  <a:gd name="connsiteY2" fmla="*/ 1002845 h 2156195"/>
                  <a:gd name="connsiteX3" fmla="*/ 184251 w 1224473"/>
                  <a:gd name="connsiteY3" fmla="*/ 702631 h 2156195"/>
                  <a:gd name="connsiteX4" fmla="*/ 232803 w 1224473"/>
                  <a:gd name="connsiteY4" fmla="*/ 476054 h 2156195"/>
                  <a:gd name="connsiteX5" fmla="*/ 136995 w 1224473"/>
                  <a:gd name="connsiteY5" fmla="*/ 180291 h 2156195"/>
                  <a:gd name="connsiteX6" fmla="*/ 442549 w 1224473"/>
                  <a:gd name="connsiteY6" fmla="*/ 0 h 2156195"/>
                  <a:gd name="connsiteX7" fmla="*/ 1072021 w 1224473"/>
                  <a:gd name="connsiteY7" fmla="*/ 125103 h 2156195"/>
                  <a:gd name="connsiteX8" fmla="*/ 1224473 w 1224473"/>
                  <a:gd name="connsiteY8" fmla="*/ 270679 h 2156195"/>
                  <a:gd name="connsiteX9" fmla="*/ 1160304 w 1224473"/>
                  <a:gd name="connsiteY9" fmla="*/ 735887 h 2156195"/>
                  <a:gd name="connsiteX10" fmla="*/ 1193482 w 1224473"/>
                  <a:gd name="connsiteY10" fmla="*/ 869730 h 2156195"/>
                  <a:gd name="connsiteX11" fmla="*/ 1101964 w 1224473"/>
                  <a:gd name="connsiteY11" fmla="*/ 1025584 h 2156195"/>
                  <a:gd name="connsiteX12" fmla="*/ 1032049 w 1224473"/>
                  <a:gd name="connsiteY12" fmla="*/ 1206603 h 2156195"/>
                  <a:gd name="connsiteX13" fmla="*/ 882592 w 1224473"/>
                  <a:gd name="connsiteY13" fmla="*/ 1363992 h 2156195"/>
                  <a:gd name="connsiteX14" fmla="*/ 662490 w 1224473"/>
                  <a:gd name="connsiteY14" fmla="*/ 1536190 h 2156195"/>
                  <a:gd name="connsiteX15" fmla="*/ 449751 w 1224473"/>
                  <a:gd name="connsiteY15" fmla="*/ 2156195 h 2156195"/>
                  <a:gd name="connsiteX16" fmla="*/ 0 w 1224473"/>
                  <a:gd name="connsiteY16" fmla="*/ 1913194 h 2156195"/>
                  <a:gd name="connsiteX17" fmla="*/ 159975 w 1224473"/>
                  <a:gd name="connsiteY17" fmla="*/ 1471374 h 2156195"/>
                  <a:gd name="connsiteX0" fmla="*/ 159975 w 1224473"/>
                  <a:gd name="connsiteY0" fmla="*/ 1493545 h 2178366"/>
                  <a:gd name="connsiteX1" fmla="*/ 22170 w 1224473"/>
                  <a:gd name="connsiteY1" fmla="*/ 1371596 h 2178366"/>
                  <a:gd name="connsiteX2" fmla="*/ 140638 w 1224473"/>
                  <a:gd name="connsiteY2" fmla="*/ 1025016 h 2178366"/>
                  <a:gd name="connsiteX3" fmla="*/ 184251 w 1224473"/>
                  <a:gd name="connsiteY3" fmla="*/ 724802 h 2178366"/>
                  <a:gd name="connsiteX4" fmla="*/ 232803 w 1224473"/>
                  <a:gd name="connsiteY4" fmla="*/ 498225 h 2178366"/>
                  <a:gd name="connsiteX5" fmla="*/ 136995 w 1224473"/>
                  <a:gd name="connsiteY5" fmla="*/ 202462 h 2178366"/>
                  <a:gd name="connsiteX6" fmla="*/ 442549 w 1224473"/>
                  <a:gd name="connsiteY6" fmla="*/ 22171 h 2178366"/>
                  <a:gd name="connsiteX7" fmla="*/ 806929 w 1224473"/>
                  <a:gd name="connsiteY7" fmla="*/ 0 h 2178366"/>
                  <a:gd name="connsiteX8" fmla="*/ 1224473 w 1224473"/>
                  <a:gd name="connsiteY8" fmla="*/ 292850 h 2178366"/>
                  <a:gd name="connsiteX9" fmla="*/ 1160304 w 1224473"/>
                  <a:gd name="connsiteY9" fmla="*/ 758058 h 2178366"/>
                  <a:gd name="connsiteX10" fmla="*/ 1193482 w 1224473"/>
                  <a:gd name="connsiteY10" fmla="*/ 891901 h 2178366"/>
                  <a:gd name="connsiteX11" fmla="*/ 1101964 w 1224473"/>
                  <a:gd name="connsiteY11" fmla="*/ 1047755 h 2178366"/>
                  <a:gd name="connsiteX12" fmla="*/ 1032049 w 1224473"/>
                  <a:gd name="connsiteY12" fmla="*/ 1228774 h 2178366"/>
                  <a:gd name="connsiteX13" fmla="*/ 882592 w 1224473"/>
                  <a:gd name="connsiteY13" fmla="*/ 1386163 h 2178366"/>
                  <a:gd name="connsiteX14" fmla="*/ 662490 w 1224473"/>
                  <a:gd name="connsiteY14" fmla="*/ 1558361 h 2178366"/>
                  <a:gd name="connsiteX15" fmla="*/ 449751 w 1224473"/>
                  <a:gd name="connsiteY15" fmla="*/ 2178366 h 2178366"/>
                  <a:gd name="connsiteX16" fmla="*/ 0 w 1224473"/>
                  <a:gd name="connsiteY16" fmla="*/ 1935365 h 2178366"/>
                  <a:gd name="connsiteX17" fmla="*/ 159975 w 1224473"/>
                  <a:gd name="connsiteY17" fmla="*/ 1493545 h 2178366"/>
                  <a:gd name="connsiteX0" fmla="*/ 159975 w 1193482"/>
                  <a:gd name="connsiteY0" fmla="*/ 1493545 h 2178366"/>
                  <a:gd name="connsiteX1" fmla="*/ 22170 w 1193482"/>
                  <a:gd name="connsiteY1" fmla="*/ 1371596 h 2178366"/>
                  <a:gd name="connsiteX2" fmla="*/ 140638 w 1193482"/>
                  <a:gd name="connsiteY2" fmla="*/ 1025016 h 2178366"/>
                  <a:gd name="connsiteX3" fmla="*/ 184251 w 1193482"/>
                  <a:gd name="connsiteY3" fmla="*/ 724802 h 2178366"/>
                  <a:gd name="connsiteX4" fmla="*/ 232803 w 1193482"/>
                  <a:gd name="connsiteY4" fmla="*/ 498225 h 2178366"/>
                  <a:gd name="connsiteX5" fmla="*/ 136995 w 1193482"/>
                  <a:gd name="connsiteY5" fmla="*/ 202462 h 2178366"/>
                  <a:gd name="connsiteX6" fmla="*/ 442549 w 1193482"/>
                  <a:gd name="connsiteY6" fmla="*/ 22171 h 2178366"/>
                  <a:gd name="connsiteX7" fmla="*/ 806929 w 1193482"/>
                  <a:gd name="connsiteY7" fmla="*/ 0 h 2178366"/>
                  <a:gd name="connsiteX8" fmla="*/ 1047745 w 1193482"/>
                  <a:gd name="connsiteY8" fmla="*/ 94031 h 2178366"/>
                  <a:gd name="connsiteX9" fmla="*/ 1160304 w 1193482"/>
                  <a:gd name="connsiteY9" fmla="*/ 758058 h 2178366"/>
                  <a:gd name="connsiteX10" fmla="*/ 1193482 w 1193482"/>
                  <a:gd name="connsiteY10" fmla="*/ 891901 h 2178366"/>
                  <a:gd name="connsiteX11" fmla="*/ 1101964 w 1193482"/>
                  <a:gd name="connsiteY11" fmla="*/ 1047755 h 2178366"/>
                  <a:gd name="connsiteX12" fmla="*/ 1032049 w 1193482"/>
                  <a:gd name="connsiteY12" fmla="*/ 1228774 h 2178366"/>
                  <a:gd name="connsiteX13" fmla="*/ 882592 w 1193482"/>
                  <a:gd name="connsiteY13" fmla="*/ 1386163 h 2178366"/>
                  <a:gd name="connsiteX14" fmla="*/ 662490 w 1193482"/>
                  <a:gd name="connsiteY14" fmla="*/ 1558361 h 2178366"/>
                  <a:gd name="connsiteX15" fmla="*/ 449751 w 1193482"/>
                  <a:gd name="connsiteY15" fmla="*/ 2178366 h 2178366"/>
                  <a:gd name="connsiteX16" fmla="*/ 0 w 1193482"/>
                  <a:gd name="connsiteY16" fmla="*/ 1935365 h 2178366"/>
                  <a:gd name="connsiteX17" fmla="*/ 159975 w 1193482"/>
                  <a:gd name="connsiteY17" fmla="*/ 1493545 h 2178366"/>
                  <a:gd name="connsiteX0" fmla="*/ 159975 w 1204486"/>
                  <a:gd name="connsiteY0" fmla="*/ 1493545 h 2178366"/>
                  <a:gd name="connsiteX1" fmla="*/ 22170 w 1204486"/>
                  <a:gd name="connsiteY1" fmla="*/ 1371596 h 2178366"/>
                  <a:gd name="connsiteX2" fmla="*/ 140638 w 1204486"/>
                  <a:gd name="connsiteY2" fmla="*/ 1025016 h 2178366"/>
                  <a:gd name="connsiteX3" fmla="*/ 184251 w 1204486"/>
                  <a:gd name="connsiteY3" fmla="*/ 724802 h 2178366"/>
                  <a:gd name="connsiteX4" fmla="*/ 232803 w 1204486"/>
                  <a:gd name="connsiteY4" fmla="*/ 498225 h 2178366"/>
                  <a:gd name="connsiteX5" fmla="*/ 136995 w 1204486"/>
                  <a:gd name="connsiteY5" fmla="*/ 202462 h 2178366"/>
                  <a:gd name="connsiteX6" fmla="*/ 442549 w 1204486"/>
                  <a:gd name="connsiteY6" fmla="*/ 22171 h 2178366"/>
                  <a:gd name="connsiteX7" fmla="*/ 806929 w 1204486"/>
                  <a:gd name="connsiteY7" fmla="*/ 0 h 2178366"/>
                  <a:gd name="connsiteX8" fmla="*/ 1047745 w 1204486"/>
                  <a:gd name="connsiteY8" fmla="*/ 94031 h 2178366"/>
                  <a:gd name="connsiteX9" fmla="*/ 1204486 w 1204486"/>
                  <a:gd name="connsiteY9" fmla="*/ 448784 h 2178366"/>
                  <a:gd name="connsiteX10" fmla="*/ 1193482 w 1204486"/>
                  <a:gd name="connsiteY10" fmla="*/ 891901 h 2178366"/>
                  <a:gd name="connsiteX11" fmla="*/ 1101964 w 1204486"/>
                  <a:gd name="connsiteY11" fmla="*/ 1047755 h 2178366"/>
                  <a:gd name="connsiteX12" fmla="*/ 1032049 w 1204486"/>
                  <a:gd name="connsiteY12" fmla="*/ 1228774 h 2178366"/>
                  <a:gd name="connsiteX13" fmla="*/ 882592 w 1204486"/>
                  <a:gd name="connsiteY13" fmla="*/ 1386163 h 2178366"/>
                  <a:gd name="connsiteX14" fmla="*/ 662490 w 1204486"/>
                  <a:gd name="connsiteY14" fmla="*/ 1558361 h 2178366"/>
                  <a:gd name="connsiteX15" fmla="*/ 449751 w 1204486"/>
                  <a:gd name="connsiteY15" fmla="*/ 2178366 h 2178366"/>
                  <a:gd name="connsiteX16" fmla="*/ 0 w 1204486"/>
                  <a:gd name="connsiteY16" fmla="*/ 1935365 h 2178366"/>
                  <a:gd name="connsiteX17" fmla="*/ 159975 w 1204486"/>
                  <a:gd name="connsiteY17" fmla="*/ 1493545 h 2178366"/>
                  <a:gd name="connsiteX0" fmla="*/ 159975 w 1204486"/>
                  <a:gd name="connsiteY0" fmla="*/ 1493545 h 2178366"/>
                  <a:gd name="connsiteX1" fmla="*/ 22170 w 1204486"/>
                  <a:gd name="connsiteY1" fmla="*/ 1371596 h 2178366"/>
                  <a:gd name="connsiteX2" fmla="*/ 140638 w 1204486"/>
                  <a:gd name="connsiteY2" fmla="*/ 1025016 h 2178366"/>
                  <a:gd name="connsiteX3" fmla="*/ 184251 w 1204486"/>
                  <a:gd name="connsiteY3" fmla="*/ 724802 h 2178366"/>
                  <a:gd name="connsiteX4" fmla="*/ 232803 w 1204486"/>
                  <a:gd name="connsiteY4" fmla="*/ 498225 h 2178366"/>
                  <a:gd name="connsiteX5" fmla="*/ 136995 w 1204486"/>
                  <a:gd name="connsiteY5" fmla="*/ 202462 h 2178366"/>
                  <a:gd name="connsiteX6" fmla="*/ 442549 w 1204486"/>
                  <a:gd name="connsiteY6" fmla="*/ 22171 h 2178366"/>
                  <a:gd name="connsiteX7" fmla="*/ 806929 w 1204486"/>
                  <a:gd name="connsiteY7" fmla="*/ 0 h 2178366"/>
                  <a:gd name="connsiteX8" fmla="*/ 1047745 w 1204486"/>
                  <a:gd name="connsiteY8" fmla="*/ 94031 h 2178366"/>
                  <a:gd name="connsiteX9" fmla="*/ 1204486 w 1204486"/>
                  <a:gd name="connsiteY9" fmla="*/ 448784 h 2178366"/>
                  <a:gd name="connsiteX10" fmla="*/ 1193482 w 1204486"/>
                  <a:gd name="connsiteY10" fmla="*/ 818265 h 2178366"/>
                  <a:gd name="connsiteX11" fmla="*/ 1101964 w 1204486"/>
                  <a:gd name="connsiteY11" fmla="*/ 1047755 h 2178366"/>
                  <a:gd name="connsiteX12" fmla="*/ 1032049 w 1204486"/>
                  <a:gd name="connsiteY12" fmla="*/ 1228774 h 2178366"/>
                  <a:gd name="connsiteX13" fmla="*/ 882592 w 1204486"/>
                  <a:gd name="connsiteY13" fmla="*/ 1386163 h 2178366"/>
                  <a:gd name="connsiteX14" fmla="*/ 662490 w 1204486"/>
                  <a:gd name="connsiteY14" fmla="*/ 1558361 h 2178366"/>
                  <a:gd name="connsiteX15" fmla="*/ 449751 w 1204486"/>
                  <a:gd name="connsiteY15" fmla="*/ 2178366 h 2178366"/>
                  <a:gd name="connsiteX16" fmla="*/ 0 w 1204486"/>
                  <a:gd name="connsiteY16" fmla="*/ 1935365 h 2178366"/>
                  <a:gd name="connsiteX17" fmla="*/ 159975 w 1204486"/>
                  <a:gd name="connsiteY17" fmla="*/ 1493545 h 2178366"/>
                  <a:gd name="connsiteX0" fmla="*/ 159975 w 1204486"/>
                  <a:gd name="connsiteY0" fmla="*/ 1493545 h 2178366"/>
                  <a:gd name="connsiteX1" fmla="*/ 22170 w 1204486"/>
                  <a:gd name="connsiteY1" fmla="*/ 1371596 h 2178366"/>
                  <a:gd name="connsiteX2" fmla="*/ 140638 w 1204486"/>
                  <a:gd name="connsiteY2" fmla="*/ 1025016 h 2178366"/>
                  <a:gd name="connsiteX3" fmla="*/ 184251 w 1204486"/>
                  <a:gd name="connsiteY3" fmla="*/ 724802 h 2178366"/>
                  <a:gd name="connsiteX4" fmla="*/ 232803 w 1204486"/>
                  <a:gd name="connsiteY4" fmla="*/ 498225 h 2178366"/>
                  <a:gd name="connsiteX5" fmla="*/ 136995 w 1204486"/>
                  <a:gd name="connsiteY5" fmla="*/ 202462 h 2178366"/>
                  <a:gd name="connsiteX6" fmla="*/ 442549 w 1204486"/>
                  <a:gd name="connsiteY6" fmla="*/ 22171 h 2178366"/>
                  <a:gd name="connsiteX7" fmla="*/ 806929 w 1204486"/>
                  <a:gd name="connsiteY7" fmla="*/ 0 h 2178366"/>
                  <a:gd name="connsiteX8" fmla="*/ 1047745 w 1204486"/>
                  <a:gd name="connsiteY8" fmla="*/ 94031 h 2178366"/>
                  <a:gd name="connsiteX9" fmla="*/ 1204486 w 1204486"/>
                  <a:gd name="connsiteY9" fmla="*/ 448784 h 2178366"/>
                  <a:gd name="connsiteX10" fmla="*/ 1193482 w 1204486"/>
                  <a:gd name="connsiteY10" fmla="*/ 818265 h 2178366"/>
                  <a:gd name="connsiteX11" fmla="*/ 1101964 w 1204486"/>
                  <a:gd name="connsiteY11" fmla="*/ 1047755 h 2178366"/>
                  <a:gd name="connsiteX12" fmla="*/ 1032049 w 1204486"/>
                  <a:gd name="connsiteY12" fmla="*/ 1228774 h 2178366"/>
                  <a:gd name="connsiteX13" fmla="*/ 882592 w 1204486"/>
                  <a:gd name="connsiteY13" fmla="*/ 1386163 h 2178366"/>
                  <a:gd name="connsiteX14" fmla="*/ 640399 w 1204486"/>
                  <a:gd name="connsiteY14" fmla="*/ 1727725 h 2178366"/>
                  <a:gd name="connsiteX15" fmla="*/ 449751 w 1204486"/>
                  <a:gd name="connsiteY15" fmla="*/ 2178366 h 2178366"/>
                  <a:gd name="connsiteX16" fmla="*/ 0 w 1204486"/>
                  <a:gd name="connsiteY16" fmla="*/ 1935365 h 2178366"/>
                  <a:gd name="connsiteX17" fmla="*/ 159975 w 1204486"/>
                  <a:gd name="connsiteY17" fmla="*/ 1493545 h 2178366"/>
                  <a:gd name="connsiteX0" fmla="*/ 159975 w 1204486"/>
                  <a:gd name="connsiteY0" fmla="*/ 1493545 h 2178366"/>
                  <a:gd name="connsiteX1" fmla="*/ 22170 w 1204486"/>
                  <a:gd name="connsiteY1" fmla="*/ 1371596 h 2178366"/>
                  <a:gd name="connsiteX2" fmla="*/ 140638 w 1204486"/>
                  <a:gd name="connsiteY2" fmla="*/ 1025016 h 2178366"/>
                  <a:gd name="connsiteX3" fmla="*/ 184251 w 1204486"/>
                  <a:gd name="connsiteY3" fmla="*/ 724802 h 2178366"/>
                  <a:gd name="connsiteX4" fmla="*/ 232803 w 1204486"/>
                  <a:gd name="connsiteY4" fmla="*/ 498225 h 2178366"/>
                  <a:gd name="connsiteX5" fmla="*/ 136995 w 1204486"/>
                  <a:gd name="connsiteY5" fmla="*/ 202462 h 2178366"/>
                  <a:gd name="connsiteX6" fmla="*/ 442549 w 1204486"/>
                  <a:gd name="connsiteY6" fmla="*/ 22171 h 2178366"/>
                  <a:gd name="connsiteX7" fmla="*/ 806929 w 1204486"/>
                  <a:gd name="connsiteY7" fmla="*/ 0 h 2178366"/>
                  <a:gd name="connsiteX8" fmla="*/ 1047745 w 1204486"/>
                  <a:gd name="connsiteY8" fmla="*/ 94031 h 2178366"/>
                  <a:gd name="connsiteX9" fmla="*/ 1204486 w 1204486"/>
                  <a:gd name="connsiteY9" fmla="*/ 448784 h 2178366"/>
                  <a:gd name="connsiteX10" fmla="*/ 1193482 w 1204486"/>
                  <a:gd name="connsiteY10" fmla="*/ 818265 h 2178366"/>
                  <a:gd name="connsiteX11" fmla="*/ 1101964 w 1204486"/>
                  <a:gd name="connsiteY11" fmla="*/ 1047755 h 2178366"/>
                  <a:gd name="connsiteX12" fmla="*/ 995230 w 1204486"/>
                  <a:gd name="connsiteY12" fmla="*/ 1199319 h 2178366"/>
                  <a:gd name="connsiteX13" fmla="*/ 882592 w 1204486"/>
                  <a:gd name="connsiteY13" fmla="*/ 1386163 h 2178366"/>
                  <a:gd name="connsiteX14" fmla="*/ 640399 w 1204486"/>
                  <a:gd name="connsiteY14" fmla="*/ 1727725 h 2178366"/>
                  <a:gd name="connsiteX15" fmla="*/ 449751 w 1204486"/>
                  <a:gd name="connsiteY15" fmla="*/ 2178366 h 2178366"/>
                  <a:gd name="connsiteX16" fmla="*/ 0 w 1204486"/>
                  <a:gd name="connsiteY16" fmla="*/ 1935365 h 2178366"/>
                  <a:gd name="connsiteX17" fmla="*/ 159975 w 1204486"/>
                  <a:gd name="connsiteY17" fmla="*/ 1493545 h 2178366"/>
                  <a:gd name="connsiteX0" fmla="*/ 159975 w 1204486"/>
                  <a:gd name="connsiteY0" fmla="*/ 1493545 h 2178366"/>
                  <a:gd name="connsiteX1" fmla="*/ 22170 w 1204486"/>
                  <a:gd name="connsiteY1" fmla="*/ 1371596 h 2178366"/>
                  <a:gd name="connsiteX2" fmla="*/ 140638 w 1204486"/>
                  <a:gd name="connsiteY2" fmla="*/ 1025016 h 2178366"/>
                  <a:gd name="connsiteX3" fmla="*/ 184251 w 1204486"/>
                  <a:gd name="connsiteY3" fmla="*/ 724802 h 2178366"/>
                  <a:gd name="connsiteX4" fmla="*/ 232803 w 1204486"/>
                  <a:gd name="connsiteY4" fmla="*/ 498225 h 2178366"/>
                  <a:gd name="connsiteX5" fmla="*/ 136995 w 1204486"/>
                  <a:gd name="connsiteY5" fmla="*/ 202462 h 2178366"/>
                  <a:gd name="connsiteX6" fmla="*/ 442549 w 1204486"/>
                  <a:gd name="connsiteY6" fmla="*/ 22171 h 2178366"/>
                  <a:gd name="connsiteX7" fmla="*/ 806929 w 1204486"/>
                  <a:gd name="connsiteY7" fmla="*/ 0 h 2178366"/>
                  <a:gd name="connsiteX8" fmla="*/ 1047745 w 1204486"/>
                  <a:gd name="connsiteY8" fmla="*/ 94031 h 2178366"/>
                  <a:gd name="connsiteX9" fmla="*/ 1204486 w 1204486"/>
                  <a:gd name="connsiteY9" fmla="*/ 448784 h 2178366"/>
                  <a:gd name="connsiteX10" fmla="*/ 1193482 w 1204486"/>
                  <a:gd name="connsiteY10" fmla="*/ 818265 h 2178366"/>
                  <a:gd name="connsiteX11" fmla="*/ 1101964 w 1204486"/>
                  <a:gd name="connsiteY11" fmla="*/ 1047755 h 2178366"/>
                  <a:gd name="connsiteX12" fmla="*/ 1120413 w 1204486"/>
                  <a:gd name="connsiteY12" fmla="*/ 1272956 h 2178366"/>
                  <a:gd name="connsiteX13" fmla="*/ 882592 w 1204486"/>
                  <a:gd name="connsiteY13" fmla="*/ 1386163 h 2178366"/>
                  <a:gd name="connsiteX14" fmla="*/ 640399 w 1204486"/>
                  <a:gd name="connsiteY14" fmla="*/ 1727725 h 2178366"/>
                  <a:gd name="connsiteX15" fmla="*/ 449751 w 1204486"/>
                  <a:gd name="connsiteY15" fmla="*/ 2178366 h 2178366"/>
                  <a:gd name="connsiteX16" fmla="*/ 0 w 1204486"/>
                  <a:gd name="connsiteY16" fmla="*/ 1935365 h 2178366"/>
                  <a:gd name="connsiteX17" fmla="*/ 159975 w 1204486"/>
                  <a:gd name="connsiteY17" fmla="*/ 1493545 h 2178366"/>
                  <a:gd name="connsiteX0" fmla="*/ 159975 w 1204486"/>
                  <a:gd name="connsiteY0" fmla="*/ 1493545 h 2178366"/>
                  <a:gd name="connsiteX1" fmla="*/ 22170 w 1204486"/>
                  <a:gd name="connsiteY1" fmla="*/ 1371596 h 2178366"/>
                  <a:gd name="connsiteX2" fmla="*/ 140638 w 1204486"/>
                  <a:gd name="connsiteY2" fmla="*/ 1025016 h 2178366"/>
                  <a:gd name="connsiteX3" fmla="*/ 184251 w 1204486"/>
                  <a:gd name="connsiteY3" fmla="*/ 724802 h 2178366"/>
                  <a:gd name="connsiteX4" fmla="*/ 232803 w 1204486"/>
                  <a:gd name="connsiteY4" fmla="*/ 498225 h 2178366"/>
                  <a:gd name="connsiteX5" fmla="*/ 136995 w 1204486"/>
                  <a:gd name="connsiteY5" fmla="*/ 202462 h 2178366"/>
                  <a:gd name="connsiteX6" fmla="*/ 442549 w 1204486"/>
                  <a:gd name="connsiteY6" fmla="*/ 22171 h 2178366"/>
                  <a:gd name="connsiteX7" fmla="*/ 806929 w 1204486"/>
                  <a:gd name="connsiteY7" fmla="*/ 0 h 2178366"/>
                  <a:gd name="connsiteX8" fmla="*/ 1047745 w 1204486"/>
                  <a:gd name="connsiteY8" fmla="*/ 94031 h 2178366"/>
                  <a:gd name="connsiteX9" fmla="*/ 1204486 w 1204486"/>
                  <a:gd name="connsiteY9" fmla="*/ 448784 h 2178366"/>
                  <a:gd name="connsiteX10" fmla="*/ 1193482 w 1204486"/>
                  <a:gd name="connsiteY10" fmla="*/ 818265 h 2178366"/>
                  <a:gd name="connsiteX11" fmla="*/ 1079873 w 1204486"/>
                  <a:gd name="connsiteY11" fmla="*/ 952027 h 2178366"/>
                  <a:gd name="connsiteX12" fmla="*/ 1120413 w 1204486"/>
                  <a:gd name="connsiteY12" fmla="*/ 1272956 h 2178366"/>
                  <a:gd name="connsiteX13" fmla="*/ 882592 w 1204486"/>
                  <a:gd name="connsiteY13" fmla="*/ 1386163 h 2178366"/>
                  <a:gd name="connsiteX14" fmla="*/ 640399 w 1204486"/>
                  <a:gd name="connsiteY14" fmla="*/ 1727725 h 2178366"/>
                  <a:gd name="connsiteX15" fmla="*/ 449751 w 1204486"/>
                  <a:gd name="connsiteY15" fmla="*/ 2178366 h 2178366"/>
                  <a:gd name="connsiteX16" fmla="*/ 0 w 1204486"/>
                  <a:gd name="connsiteY16" fmla="*/ 1935365 h 2178366"/>
                  <a:gd name="connsiteX17" fmla="*/ 159975 w 1204486"/>
                  <a:gd name="connsiteY17" fmla="*/ 1493545 h 2178366"/>
                  <a:gd name="connsiteX0" fmla="*/ 159975 w 1296573"/>
                  <a:gd name="connsiteY0" fmla="*/ 1493545 h 2178366"/>
                  <a:gd name="connsiteX1" fmla="*/ 22170 w 1296573"/>
                  <a:gd name="connsiteY1" fmla="*/ 1371596 h 2178366"/>
                  <a:gd name="connsiteX2" fmla="*/ 140638 w 1296573"/>
                  <a:gd name="connsiteY2" fmla="*/ 1025016 h 2178366"/>
                  <a:gd name="connsiteX3" fmla="*/ 184251 w 1296573"/>
                  <a:gd name="connsiteY3" fmla="*/ 724802 h 2178366"/>
                  <a:gd name="connsiteX4" fmla="*/ 232803 w 1296573"/>
                  <a:gd name="connsiteY4" fmla="*/ 498225 h 2178366"/>
                  <a:gd name="connsiteX5" fmla="*/ 136995 w 1296573"/>
                  <a:gd name="connsiteY5" fmla="*/ 202462 h 2178366"/>
                  <a:gd name="connsiteX6" fmla="*/ 442549 w 1296573"/>
                  <a:gd name="connsiteY6" fmla="*/ 22171 h 2178366"/>
                  <a:gd name="connsiteX7" fmla="*/ 806929 w 1296573"/>
                  <a:gd name="connsiteY7" fmla="*/ 0 h 2178366"/>
                  <a:gd name="connsiteX8" fmla="*/ 1047745 w 1296573"/>
                  <a:gd name="connsiteY8" fmla="*/ 94031 h 2178366"/>
                  <a:gd name="connsiteX9" fmla="*/ 1204486 w 1296573"/>
                  <a:gd name="connsiteY9" fmla="*/ 448784 h 2178366"/>
                  <a:gd name="connsiteX10" fmla="*/ 1296573 w 1296573"/>
                  <a:gd name="connsiteY10" fmla="*/ 670992 h 2178366"/>
                  <a:gd name="connsiteX11" fmla="*/ 1079873 w 1296573"/>
                  <a:gd name="connsiteY11" fmla="*/ 952027 h 2178366"/>
                  <a:gd name="connsiteX12" fmla="*/ 1120413 w 1296573"/>
                  <a:gd name="connsiteY12" fmla="*/ 1272956 h 2178366"/>
                  <a:gd name="connsiteX13" fmla="*/ 882592 w 1296573"/>
                  <a:gd name="connsiteY13" fmla="*/ 1386163 h 2178366"/>
                  <a:gd name="connsiteX14" fmla="*/ 640399 w 1296573"/>
                  <a:gd name="connsiteY14" fmla="*/ 1727725 h 2178366"/>
                  <a:gd name="connsiteX15" fmla="*/ 449751 w 1296573"/>
                  <a:gd name="connsiteY15" fmla="*/ 2178366 h 2178366"/>
                  <a:gd name="connsiteX16" fmla="*/ 0 w 1296573"/>
                  <a:gd name="connsiteY16" fmla="*/ 1935365 h 2178366"/>
                  <a:gd name="connsiteX17" fmla="*/ 159975 w 1296573"/>
                  <a:gd name="connsiteY17" fmla="*/ 1493545 h 2178366"/>
                  <a:gd name="connsiteX0" fmla="*/ 159975 w 1296573"/>
                  <a:gd name="connsiteY0" fmla="*/ 1493545 h 2237275"/>
                  <a:gd name="connsiteX1" fmla="*/ 22170 w 1296573"/>
                  <a:gd name="connsiteY1" fmla="*/ 1371596 h 2237275"/>
                  <a:gd name="connsiteX2" fmla="*/ 140638 w 1296573"/>
                  <a:gd name="connsiteY2" fmla="*/ 1025016 h 2237275"/>
                  <a:gd name="connsiteX3" fmla="*/ 184251 w 1296573"/>
                  <a:gd name="connsiteY3" fmla="*/ 724802 h 2237275"/>
                  <a:gd name="connsiteX4" fmla="*/ 232803 w 1296573"/>
                  <a:gd name="connsiteY4" fmla="*/ 498225 h 2237275"/>
                  <a:gd name="connsiteX5" fmla="*/ 136995 w 1296573"/>
                  <a:gd name="connsiteY5" fmla="*/ 202462 h 2237275"/>
                  <a:gd name="connsiteX6" fmla="*/ 442549 w 1296573"/>
                  <a:gd name="connsiteY6" fmla="*/ 22171 h 2237275"/>
                  <a:gd name="connsiteX7" fmla="*/ 806929 w 1296573"/>
                  <a:gd name="connsiteY7" fmla="*/ 0 h 2237275"/>
                  <a:gd name="connsiteX8" fmla="*/ 1047745 w 1296573"/>
                  <a:gd name="connsiteY8" fmla="*/ 94031 h 2237275"/>
                  <a:gd name="connsiteX9" fmla="*/ 1204486 w 1296573"/>
                  <a:gd name="connsiteY9" fmla="*/ 448784 h 2237275"/>
                  <a:gd name="connsiteX10" fmla="*/ 1296573 w 1296573"/>
                  <a:gd name="connsiteY10" fmla="*/ 670992 h 2237275"/>
                  <a:gd name="connsiteX11" fmla="*/ 1079873 w 1296573"/>
                  <a:gd name="connsiteY11" fmla="*/ 952027 h 2237275"/>
                  <a:gd name="connsiteX12" fmla="*/ 1120413 w 1296573"/>
                  <a:gd name="connsiteY12" fmla="*/ 1272956 h 2237275"/>
                  <a:gd name="connsiteX13" fmla="*/ 882592 w 1296573"/>
                  <a:gd name="connsiteY13" fmla="*/ 1386163 h 2237275"/>
                  <a:gd name="connsiteX14" fmla="*/ 640399 w 1296573"/>
                  <a:gd name="connsiteY14" fmla="*/ 1727725 h 2237275"/>
                  <a:gd name="connsiteX15" fmla="*/ 111023 w 1296573"/>
                  <a:gd name="connsiteY15" fmla="*/ 2237275 h 2237275"/>
                  <a:gd name="connsiteX16" fmla="*/ 0 w 1296573"/>
                  <a:gd name="connsiteY16" fmla="*/ 1935365 h 2237275"/>
                  <a:gd name="connsiteX17" fmla="*/ 159975 w 1296573"/>
                  <a:gd name="connsiteY17" fmla="*/ 1493545 h 2237275"/>
                  <a:gd name="connsiteX0" fmla="*/ 159975 w 1296573"/>
                  <a:gd name="connsiteY0" fmla="*/ 1493545 h 2237275"/>
                  <a:gd name="connsiteX1" fmla="*/ 22170 w 1296573"/>
                  <a:gd name="connsiteY1" fmla="*/ 1371596 h 2237275"/>
                  <a:gd name="connsiteX2" fmla="*/ 140638 w 1296573"/>
                  <a:gd name="connsiteY2" fmla="*/ 1025016 h 2237275"/>
                  <a:gd name="connsiteX3" fmla="*/ 184251 w 1296573"/>
                  <a:gd name="connsiteY3" fmla="*/ 724802 h 2237275"/>
                  <a:gd name="connsiteX4" fmla="*/ 232803 w 1296573"/>
                  <a:gd name="connsiteY4" fmla="*/ 498225 h 2237275"/>
                  <a:gd name="connsiteX5" fmla="*/ 136995 w 1296573"/>
                  <a:gd name="connsiteY5" fmla="*/ 202462 h 2237275"/>
                  <a:gd name="connsiteX6" fmla="*/ 442549 w 1296573"/>
                  <a:gd name="connsiteY6" fmla="*/ 22171 h 2237275"/>
                  <a:gd name="connsiteX7" fmla="*/ 806929 w 1296573"/>
                  <a:gd name="connsiteY7" fmla="*/ 0 h 2237275"/>
                  <a:gd name="connsiteX8" fmla="*/ 1047745 w 1296573"/>
                  <a:gd name="connsiteY8" fmla="*/ 94031 h 2237275"/>
                  <a:gd name="connsiteX9" fmla="*/ 1204486 w 1296573"/>
                  <a:gd name="connsiteY9" fmla="*/ 448784 h 2237275"/>
                  <a:gd name="connsiteX10" fmla="*/ 1296573 w 1296573"/>
                  <a:gd name="connsiteY10" fmla="*/ 670992 h 2237275"/>
                  <a:gd name="connsiteX11" fmla="*/ 1079873 w 1296573"/>
                  <a:gd name="connsiteY11" fmla="*/ 952027 h 2237275"/>
                  <a:gd name="connsiteX12" fmla="*/ 1120413 w 1296573"/>
                  <a:gd name="connsiteY12" fmla="*/ 1272956 h 2237275"/>
                  <a:gd name="connsiteX13" fmla="*/ 882592 w 1296573"/>
                  <a:gd name="connsiteY13" fmla="*/ 1386163 h 2237275"/>
                  <a:gd name="connsiteX14" fmla="*/ 471034 w 1296573"/>
                  <a:gd name="connsiteY14" fmla="*/ 2125363 h 2237275"/>
                  <a:gd name="connsiteX15" fmla="*/ 111023 w 1296573"/>
                  <a:gd name="connsiteY15" fmla="*/ 2237275 h 2237275"/>
                  <a:gd name="connsiteX16" fmla="*/ 0 w 1296573"/>
                  <a:gd name="connsiteY16" fmla="*/ 1935365 h 2237275"/>
                  <a:gd name="connsiteX17" fmla="*/ 159975 w 1296573"/>
                  <a:gd name="connsiteY17" fmla="*/ 1493545 h 2237275"/>
                  <a:gd name="connsiteX0" fmla="*/ 159975 w 1296573"/>
                  <a:gd name="connsiteY0" fmla="*/ 1493545 h 2237275"/>
                  <a:gd name="connsiteX1" fmla="*/ 22170 w 1296573"/>
                  <a:gd name="connsiteY1" fmla="*/ 1371596 h 2237275"/>
                  <a:gd name="connsiteX2" fmla="*/ 140638 w 1296573"/>
                  <a:gd name="connsiteY2" fmla="*/ 1025016 h 2237275"/>
                  <a:gd name="connsiteX3" fmla="*/ 184251 w 1296573"/>
                  <a:gd name="connsiteY3" fmla="*/ 724802 h 2237275"/>
                  <a:gd name="connsiteX4" fmla="*/ 232803 w 1296573"/>
                  <a:gd name="connsiteY4" fmla="*/ 498225 h 2237275"/>
                  <a:gd name="connsiteX5" fmla="*/ 136995 w 1296573"/>
                  <a:gd name="connsiteY5" fmla="*/ 202462 h 2237275"/>
                  <a:gd name="connsiteX6" fmla="*/ 442549 w 1296573"/>
                  <a:gd name="connsiteY6" fmla="*/ 22171 h 2237275"/>
                  <a:gd name="connsiteX7" fmla="*/ 806929 w 1296573"/>
                  <a:gd name="connsiteY7" fmla="*/ 0 h 2237275"/>
                  <a:gd name="connsiteX8" fmla="*/ 1047745 w 1296573"/>
                  <a:gd name="connsiteY8" fmla="*/ 94031 h 2237275"/>
                  <a:gd name="connsiteX9" fmla="*/ 1204486 w 1296573"/>
                  <a:gd name="connsiteY9" fmla="*/ 448784 h 2237275"/>
                  <a:gd name="connsiteX10" fmla="*/ 1296573 w 1296573"/>
                  <a:gd name="connsiteY10" fmla="*/ 670992 h 2237275"/>
                  <a:gd name="connsiteX11" fmla="*/ 1079873 w 1296573"/>
                  <a:gd name="connsiteY11" fmla="*/ 952027 h 2237275"/>
                  <a:gd name="connsiteX12" fmla="*/ 1120413 w 1296573"/>
                  <a:gd name="connsiteY12" fmla="*/ 1272956 h 2237275"/>
                  <a:gd name="connsiteX13" fmla="*/ 676409 w 1296573"/>
                  <a:gd name="connsiteY13" fmla="*/ 1548163 h 2237275"/>
                  <a:gd name="connsiteX14" fmla="*/ 471034 w 1296573"/>
                  <a:gd name="connsiteY14" fmla="*/ 2125363 h 2237275"/>
                  <a:gd name="connsiteX15" fmla="*/ 111023 w 1296573"/>
                  <a:gd name="connsiteY15" fmla="*/ 2237275 h 2237275"/>
                  <a:gd name="connsiteX16" fmla="*/ 0 w 1296573"/>
                  <a:gd name="connsiteY16" fmla="*/ 1935365 h 2237275"/>
                  <a:gd name="connsiteX17" fmla="*/ 159975 w 1296573"/>
                  <a:gd name="connsiteY17" fmla="*/ 1493545 h 2237275"/>
                  <a:gd name="connsiteX0" fmla="*/ 159975 w 1296573"/>
                  <a:gd name="connsiteY0" fmla="*/ 1493545 h 2237275"/>
                  <a:gd name="connsiteX1" fmla="*/ 22170 w 1296573"/>
                  <a:gd name="connsiteY1" fmla="*/ 1371596 h 2237275"/>
                  <a:gd name="connsiteX2" fmla="*/ 140638 w 1296573"/>
                  <a:gd name="connsiteY2" fmla="*/ 1025016 h 2237275"/>
                  <a:gd name="connsiteX3" fmla="*/ 147433 w 1296573"/>
                  <a:gd name="connsiteY3" fmla="*/ 695347 h 2237275"/>
                  <a:gd name="connsiteX4" fmla="*/ 232803 w 1296573"/>
                  <a:gd name="connsiteY4" fmla="*/ 498225 h 2237275"/>
                  <a:gd name="connsiteX5" fmla="*/ 136995 w 1296573"/>
                  <a:gd name="connsiteY5" fmla="*/ 202462 h 2237275"/>
                  <a:gd name="connsiteX6" fmla="*/ 442549 w 1296573"/>
                  <a:gd name="connsiteY6" fmla="*/ 22171 h 2237275"/>
                  <a:gd name="connsiteX7" fmla="*/ 806929 w 1296573"/>
                  <a:gd name="connsiteY7" fmla="*/ 0 h 2237275"/>
                  <a:gd name="connsiteX8" fmla="*/ 1047745 w 1296573"/>
                  <a:gd name="connsiteY8" fmla="*/ 94031 h 2237275"/>
                  <a:gd name="connsiteX9" fmla="*/ 1204486 w 1296573"/>
                  <a:gd name="connsiteY9" fmla="*/ 448784 h 2237275"/>
                  <a:gd name="connsiteX10" fmla="*/ 1296573 w 1296573"/>
                  <a:gd name="connsiteY10" fmla="*/ 670992 h 2237275"/>
                  <a:gd name="connsiteX11" fmla="*/ 1079873 w 1296573"/>
                  <a:gd name="connsiteY11" fmla="*/ 952027 h 2237275"/>
                  <a:gd name="connsiteX12" fmla="*/ 1120413 w 1296573"/>
                  <a:gd name="connsiteY12" fmla="*/ 1272956 h 2237275"/>
                  <a:gd name="connsiteX13" fmla="*/ 676409 w 1296573"/>
                  <a:gd name="connsiteY13" fmla="*/ 1548163 h 2237275"/>
                  <a:gd name="connsiteX14" fmla="*/ 471034 w 1296573"/>
                  <a:gd name="connsiteY14" fmla="*/ 2125363 h 2237275"/>
                  <a:gd name="connsiteX15" fmla="*/ 111023 w 1296573"/>
                  <a:gd name="connsiteY15" fmla="*/ 2237275 h 2237275"/>
                  <a:gd name="connsiteX16" fmla="*/ 0 w 1296573"/>
                  <a:gd name="connsiteY16" fmla="*/ 1935365 h 2237275"/>
                  <a:gd name="connsiteX17" fmla="*/ 159975 w 1296573"/>
                  <a:gd name="connsiteY17" fmla="*/ 1493545 h 2237275"/>
                  <a:gd name="connsiteX0" fmla="*/ 159975 w 1296573"/>
                  <a:gd name="connsiteY0" fmla="*/ 1493545 h 2237275"/>
                  <a:gd name="connsiteX1" fmla="*/ 22170 w 1296573"/>
                  <a:gd name="connsiteY1" fmla="*/ 1371596 h 2237275"/>
                  <a:gd name="connsiteX2" fmla="*/ 140638 w 1296573"/>
                  <a:gd name="connsiteY2" fmla="*/ 1025016 h 2237275"/>
                  <a:gd name="connsiteX3" fmla="*/ 147433 w 1296573"/>
                  <a:gd name="connsiteY3" fmla="*/ 695347 h 2237275"/>
                  <a:gd name="connsiteX4" fmla="*/ 78166 w 1296573"/>
                  <a:gd name="connsiteY4" fmla="*/ 505589 h 2237275"/>
                  <a:gd name="connsiteX5" fmla="*/ 136995 w 1296573"/>
                  <a:gd name="connsiteY5" fmla="*/ 202462 h 2237275"/>
                  <a:gd name="connsiteX6" fmla="*/ 442549 w 1296573"/>
                  <a:gd name="connsiteY6" fmla="*/ 22171 h 2237275"/>
                  <a:gd name="connsiteX7" fmla="*/ 806929 w 1296573"/>
                  <a:gd name="connsiteY7" fmla="*/ 0 h 2237275"/>
                  <a:gd name="connsiteX8" fmla="*/ 1047745 w 1296573"/>
                  <a:gd name="connsiteY8" fmla="*/ 94031 h 2237275"/>
                  <a:gd name="connsiteX9" fmla="*/ 1204486 w 1296573"/>
                  <a:gd name="connsiteY9" fmla="*/ 448784 h 2237275"/>
                  <a:gd name="connsiteX10" fmla="*/ 1296573 w 1296573"/>
                  <a:gd name="connsiteY10" fmla="*/ 670992 h 2237275"/>
                  <a:gd name="connsiteX11" fmla="*/ 1079873 w 1296573"/>
                  <a:gd name="connsiteY11" fmla="*/ 952027 h 2237275"/>
                  <a:gd name="connsiteX12" fmla="*/ 1120413 w 1296573"/>
                  <a:gd name="connsiteY12" fmla="*/ 1272956 h 2237275"/>
                  <a:gd name="connsiteX13" fmla="*/ 676409 w 1296573"/>
                  <a:gd name="connsiteY13" fmla="*/ 1548163 h 2237275"/>
                  <a:gd name="connsiteX14" fmla="*/ 471034 w 1296573"/>
                  <a:gd name="connsiteY14" fmla="*/ 2125363 h 2237275"/>
                  <a:gd name="connsiteX15" fmla="*/ 111023 w 1296573"/>
                  <a:gd name="connsiteY15" fmla="*/ 2237275 h 2237275"/>
                  <a:gd name="connsiteX16" fmla="*/ 0 w 1296573"/>
                  <a:gd name="connsiteY16" fmla="*/ 1935365 h 2237275"/>
                  <a:gd name="connsiteX17" fmla="*/ 159975 w 1296573"/>
                  <a:gd name="connsiteY17" fmla="*/ 1493545 h 2237275"/>
                  <a:gd name="connsiteX0" fmla="*/ 159975 w 1296573"/>
                  <a:gd name="connsiteY0" fmla="*/ 1493545 h 2237275"/>
                  <a:gd name="connsiteX1" fmla="*/ 22170 w 1296573"/>
                  <a:gd name="connsiteY1" fmla="*/ 1371596 h 2237275"/>
                  <a:gd name="connsiteX2" fmla="*/ 140638 w 1296573"/>
                  <a:gd name="connsiteY2" fmla="*/ 1025016 h 2237275"/>
                  <a:gd name="connsiteX3" fmla="*/ 272615 w 1296573"/>
                  <a:gd name="connsiteY3" fmla="*/ 746893 h 2237275"/>
                  <a:gd name="connsiteX4" fmla="*/ 78166 w 1296573"/>
                  <a:gd name="connsiteY4" fmla="*/ 505589 h 2237275"/>
                  <a:gd name="connsiteX5" fmla="*/ 136995 w 1296573"/>
                  <a:gd name="connsiteY5" fmla="*/ 202462 h 2237275"/>
                  <a:gd name="connsiteX6" fmla="*/ 442549 w 1296573"/>
                  <a:gd name="connsiteY6" fmla="*/ 22171 h 2237275"/>
                  <a:gd name="connsiteX7" fmla="*/ 806929 w 1296573"/>
                  <a:gd name="connsiteY7" fmla="*/ 0 h 2237275"/>
                  <a:gd name="connsiteX8" fmla="*/ 1047745 w 1296573"/>
                  <a:gd name="connsiteY8" fmla="*/ 94031 h 2237275"/>
                  <a:gd name="connsiteX9" fmla="*/ 1204486 w 1296573"/>
                  <a:gd name="connsiteY9" fmla="*/ 448784 h 2237275"/>
                  <a:gd name="connsiteX10" fmla="*/ 1296573 w 1296573"/>
                  <a:gd name="connsiteY10" fmla="*/ 670992 h 2237275"/>
                  <a:gd name="connsiteX11" fmla="*/ 1079873 w 1296573"/>
                  <a:gd name="connsiteY11" fmla="*/ 952027 h 2237275"/>
                  <a:gd name="connsiteX12" fmla="*/ 1120413 w 1296573"/>
                  <a:gd name="connsiteY12" fmla="*/ 1272956 h 2237275"/>
                  <a:gd name="connsiteX13" fmla="*/ 676409 w 1296573"/>
                  <a:gd name="connsiteY13" fmla="*/ 1548163 h 2237275"/>
                  <a:gd name="connsiteX14" fmla="*/ 471034 w 1296573"/>
                  <a:gd name="connsiteY14" fmla="*/ 2125363 h 2237275"/>
                  <a:gd name="connsiteX15" fmla="*/ 111023 w 1296573"/>
                  <a:gd name="connsiteY15" fmla="*/ 2237275 h 2237275"/>
                  <a:gd name="connsiteX16" fmla="*/ 0 w 1296573"/>
                  <a:gd name="connsiteY16" fmla="*/ 1935365 h 2237275"/>
                  <a:gd name="connsiteX17" fmla="*/ 159975 w 1296573"/>
                  <a:gd name="connsiteY17" fmla="*/ 1493545 h 2237275"/>
                  <a:gd name="connsiteX0" fmla="*/ 159975 w 1296573"/>
                  <a:gd name="connsiteY0" fmla="*/ 1493545 h 2237275"/>
                  <a:gd name="connsiteX1" fmla="*/ 22170 w 1296573"/>
                  <a:gd name="connsiteY1" fmla="*/ 1371596 h 2237275"/>
                  <a:gd name="connsiteX2" fmla="*/ 22819 w 1296573"/>
                  <a:gd name="connsiteY2" fmla="*/ 1025016 h 2237275"/>
                  <a:gd name="connsiteX3" fmla="*/ 272615 w 1296573"/>
                  <a:gd name="connsiteY3" fmla="*/ 746893 h 2237275"/>
                  <a:gd name="connsiteX4" fmla="*/ 78166 w 1296573"/>
                  <a:gd name="connsiteY4" fmla="*/ 505589 h 2237275"/>
                  <a:gd name="connsiteX5" fmla="*/ 136995 w 1296573"/>
                  <a:gd name="connsiteY5" fmla="*/ 202462 h 2237275"/>
                  <a:gd name="connsiteX6" fmla="*/ 442549 w 1296573"/>
                  <a:gd name="connsiteY6" fmla="*/ 22171 h 2237275"/>
                  <a:gd name="connsiteX7" fmla="*/ 806929 w 1296573"/>
                  <a:gd name="connsiteY7" fmla="*/ 0 h 2237275"/>
                  <a:gd name="connsiteX8" fmla="*/ 1047745 w 1296573"/>
                  <a:gd name="connsiteY8" fmla="*/ 94031 h 2237275"/>
                  <a:gd name="connsiteX9" fmla="*/ 1204486 w 1296573"/>
                  <a:gd name="connsiteY9" fmla="*/ 448784 h 2237275"/>
                  <a:gd name="connsiteX10" fmla="*/ 1296573 w 1296573"/>
                  <a:gd name="connsiteY10" fmla="*/ 670992 h 2237275"/>
                  <a:gd name="connsiteX11" fmla="*/ 1079873 w 1296573"/>
                  <a:gd name="connsiteY11" fmla="*/ 952027 h 2237275"/>
                  <a:gd name="connsiteX12" fmla="*/ 1120413 w 1296573"/>
                  <a:gd name="connsiteY12" fmla="*/ 1272956 h 2237275"/>
                  <a:gd name="connsiteX13" fmla="*/ 676409 w 1296573"/>
                  <a:gd name="connsiteY13" fmla="*/ 1548163 h 2237275"/>
                  <a:gd name="connsiteX14" fmla="*/ 471034 w 1296573"/>
                  <a:gd name="connsiteY14" fmla="*/ 2125363 h 2237275"/>
                  <a:gd name="connsiteX15" fmla="*/ 111023 w 1296573"/>
                  <a:gd name="connsiteY15" fmla="*/ 2237275 h 2237275"/>
                  <a:gd name="connsiteX16" fmla="*/ 0 w 1296573"/>
                  <a:gd name="connsiteY16" fmla="*/ 1935365 h 2237275"/>
                  <a:gd name="connsiteX17" fmla="*/ 159975 w 1296573"/>
                  <a:gd name="connsiteY17" fmla="*/ 1493545 h 2237275"/>
                  <a:gd name="connsiteX0" fmla="*/ 226169 w 1362767"/>
                  <a:gd name="connsiteY0" fmla="*/ 1493545 h 2237275"/>
                  <a:gd name="connsiteX1" fmla="*/ 0 w 1362767"/>
                  <a:gd name="connsiteY1" fmla="*/ 1378960 h 2237275"/>
                  <a:gd name="connsiteX2" fmla="*/ 89013 w 1362767"/>
                  <a:gd name="connsiteY2" fmla="*/ 1025016 h 2237275"/>
                  <a:gd name="connsiteX3" fmla="*/ 338809 w 1362767"/>
                  <a:gd name="connsiteY3" fmla="*/ 746893 h 2237275"/>
                  <a:gd name="connsiteX4" fmla="*/ 144360 w 1362767"/>
                  <a:gd name="connsiteY4" fmla="*/ 505589 h 2237275"/>
                  <a:gd name="connsiteX5" fmla="*/ 203189 w 1362767"/>
                  <a:gd name="connsiteY5" fmla="*/ 202462 h 2237275"/>
                  <a:gd name="connsiteX6" fmla="*/ 508743 w 1362767"/>
                  <a:gd name="connsiteY6" fmla="*/ 22171 h 2237275"/>
                  <a:gd name="connsiteX7" fmla="*/ 873123 w 1362767"/>
                  <a:gd name="connsiteY7" fmla="*/ 0 h 2237275"/>
                  <a:gd name="connsiteX8" fmla="*/ 1113939 w 1362767"/>
                  <a:gd name="connsiteY8" fmla="*/ 94031 h 2237275"/>
                  <a:gd name="connsiteX9" fmla="*/ 1270680 w 1362767"/>
                  <a:gd name="connsiteY9" fmla="*/ 448784 h 2237275"/>
                  <a:gd name="connsiteX10" fmla="*/ 1362767 w 1362767"/>
                  <a:gd name="connsiteY10" fmla="*/ 670992 h 2237275"/>
                  <a:gd name="connsiteX11" fmla="*/ 1146067 w 1362767"/>
                  <a:gd name="connsiteY11" fmla="*/ 952027 h 2237275"/>
                  <a:gd name="connsiteX12" fmla="*/ 1186607 w 1362767"/>
                  <a:gd name="connsiteY12" fmla="*/ 1272956 h 2237275"/>
                  <a:gd name="connsiteX13" fmla="*/ 742603 w 1362767"/>
                  <a:gd name="connsiteY13" fmla="*/ 1548163 h 2237275"/>
                  <a:gd name="connsiteX14" fmla="*/ 537228 w 1362767"/>
                  <a:gd name="connsiteY14" fmla="*/ 2125363 h 2237275"/>
                  <a:gd name="connsiteX15" fmla="*/ 177217 w 1362767"/>
                  <a:gd name="connsiteY15" fmla="*/ 2237275 h 2237275"/>
                  <a:gd name="connsiteX16" fmla="*/ 66194 w 1362767"/>
                  <a:gd name="connsiteY16" fmla="*/ 1935365 h 2237275"/>
                  <a:gd name="connsiteX17" fmla="*/ 226169 w 1362767"/>
                  <a:gd name="connsiteY17" fmla="*/ 1493545 h 2237275"/>
                  <a:gd name="connsiteX0" fmla="*/ 0 w 1622599"/>
                  <a:gd name="connsiteY0" fmla="*/ 1611363 h 2237275"/>
                  <a:gd name="connsiteX1" fmla="*/ 259832 w 1622599"/>
                  <a:gd name="connsiteY1" fmla="*/ 1378960 h 2237275"/>
                  <a:gd name="connsiteX2" fmla="*/ 348845 w 1622599"/>
                  <a:gd name="connsiteY2" fmla="*/ 1025016 h 2237275"/>
                  <a:gd name="connsiteX3" fmla="*/ 598641 w 1622599"/>
                  <a:gd name="connsiteY3" fmla="*/ 746893 h 2237275"/>
                  <a:gd name="connsiteX4" fmla="*/ 404192 w 1622599"/>
                  <a:gd name="connsiteY4" fmla="*/ 505589 h 2237275"/>
                  <a:gd name="connsiteX5" fmla="*/ 463021 w 1622599"/>
                  <a:gd name="connsiteY5" fmla="*/ 202462 h 2237275"/>
                  <a:gd name="connsiteX6" fmla="*/ 768575 w 1622599"/>
                  <a:gd name="connsiteY6" fmla="*/ 22171 h 2237275"/>
                  <a:gd name="connsiteX7" fmla="*/ 1132955 w 1622599"/>
                  <a:gd name="connsiteY7" fmla="*/ 0 h 2237275"/>
                  <a:gd name="connsiteX8" fmla="*/ 1373771 w 1622599"/>
                  <a:gd name="connsiteY8" fmla="*/ 94031 h 2237275"/>
                  <a:gd name="connsiteX9" fmla="*/ 1530512 w 1622599"/>
                  <a:gd name="connsiteY9" fmla="*/ 448784 h 2237275"/>
                  <a:gd name="connsiteX10" fmla="*/ 1622599 w 1622599"/>
                  <a:gd name="connsiteY10" fmla="*/ 670992 h 2237275"/>
                  <a:gd name="connsiteX11" fmla="*/ 1405899 w 1622599"/>
                  <a:gd name="connsiteY11" fmla="*/ 952027 h 2237275"/>
                  <a:gd name="connsiteX12" fmla="*/ 1446439 w 1622599"/>
                  <a:gd name="connsiteY12" fmla="*/ 1272956 h 2237275"/>
                  <a:gd name="connsiteX13" fmla="*/ 1002435 w 1622599"/>
                  <a:gd name="connsiteY13" fmla="*/ 1548163 h 2237275"/>
                  <a:gd name="connsiteX14" fmla="*/ 797060 w 1622599"/>
                  <a:gd name="connsiteY14" fmla="*/ 2125363 h 2237275"/>
                  <a:gd name="connsiteX15" fmla="*/ 437049 w 1622599"/>
                  <a:gd name="connsiteY15" fmla="*/ 2237275 h 2237275"/>
                  <a:gd name="connsiteX16" fmla="*/ 326026 w 1622599"/>
                  <a:gd name="connsiteY16" fmla="*/ 1935365 h 2237275"/>
                  <a:gd name="connsiteX17" fmla="*/ 0 w 1622599"/>
                  <a:gd name="connsiteY17" fmla="*/ 1611363 h 2237275"/>
                  <a:gd name="connsiteX0" fmla="*/ 0 w 1622599"/>
                  <a:gd name="connsiteY0" fmla="*/ 1611363 h 2237275"/>
                  <a:gd name="connsiteX1" fmla="*/ 259832 w 1622599"/>
                  <a:gd name="connsiteY1" fmla="*/ 1378960 h 2237275"/>
                  <a:gd name="connsiteX2" fmla="*/ 264955 w 1622599"/>
                  <a:gd name="connsiteY2" fmla="*/ 815290 h 2237275"/>
                  <a:gd name="connsiteX3" fmla="*/ 598641 w 1622599"/>
                  <a:gd name="connsiteY3" fmla="*/ 746893 h 2237275"/>
                  <a:gd name="connsiteX4" fmla="*/ 404192 w 1622599"/>
                  <a:gd name="connsiteY4" fmla="*/ 505589 h 2237275"/>
                  <a:gd name="connsiteX5" fmla="*/ 463021 w 1622599"/>
                  <a:gd name="connsiteY5" fmla="*/ 202462 h 2237275"/>
                  <a:gd name="connsiteX6" fmla="*/ 768575 w 1622599"/>
                  <a:gd name="connsiteY6" fmla="*/ 22171 h 2237275"/>
                  <a:gd name="connsiteX7" fmla="*/ 1132955 w 1622599"/>
                  <a:gd name="connsiteY7" fmla="*/ 0 h 2237275"/>
                  <a:gd name="connsiteX8" fmla="*/ 1373771 w 1622599"/>
                  <a:gd name="connsiteY8" fmla="*/ 94031 h 2237275"/>
                  <a:gd name="connsiteX9" fmla="*/ 1530512 w 1622599"/>
                  <a:gd name="connsiteY9" fmla="*/ 448784 h 2237275"/>
                  <a:gd name="connsiteX10" fmla="*/ 1622599 w 1622599"/>
                  <a:gd name="connsiteY10" fmla="*/ 670992 h 2237275"/>
                  <a:gd name="connsiteX11" fmla="*/ 1405899 w 1622599"/>
                  <a:gd name="connsiteY11" fmla="*/ 952027 h 2237275"/>
                  <a:gd name="connsiteX12" fmla="*/ 1446439 w 1622599"/>
                  <a:gd name="connsiteY12" fmla="*/ 1272956 h 2237275"/>
                  <a:gd name="connsiteX13" fmla="*/ 1002435 w 1622599"/>
                  <a:gd name="connsiteY13" fmla="*/ 1548163 h 2237275"/>
                  <a:gd name="connsiteX14" fmla="*/ 797060 w 1622599"/>
                  <a:gd name="connsiteY14" fmla="*/ 2125363 h 2237275"/>
                  <a:gd name="connsiteX15" fmla="*/ 437049 w 1622599"/>
                  <a:gd name="connsiteY15" fmla="*/ 2237275 h 2237275"/>
                  <a:gd name="connsiteX16" fmla="*/ 326026 w 1622599"/>
                  <a:gd name="connsiteY16" fmla="*/ 1935365 h 2237275"/>
                  <a:gd name="connsiteX17" fmla="*/ 0 w 1622599"/>
                  <a:gd name="connsiteY17" fmla="*/ 1611363 h 2237275"/>
                  <a:gd name="connsiteX0" fmla="*/ 0 w 1622599"/>
                  <a:gd name="connsiteY0" fmla="*/ 1611363 h 2237275"/>
                  <a:gd name="connsiteX1" fmla="*/ 259832 w 1622599"/>
                  <a:gd name="connsiteY1" fmla="*/ 1378960 h 2237275"/>
                  <a:gd name="connsiteX2" fmla="*/ 264955 w 1622599"/>
                  <a:gd name="connsiteY2" fmla="*/ 815290 h 2237275"/>
                  <a:gd name="connsiteX3" fmla="*/ 458824 w 1622599"/>
                  <a:gd name="connsiteY3" fmla="*/ 676984 h 2237275"/>
                  <a:gd name="connsiteX4" fmla="*/ 404192 w 1622599"/>
                  <a:gd name="connsiteY4" fmla="*/ 505589 h 2237275"/>
                  <a:gd name="connsiteX5" fmla="*/ 463021 w 1622599"/>
                  <a:gd name="connsiteY5" fmla="*/ 202462 h 2237275"/>
                  <a:gd name="connsiteX6" fmla="*/ 768575 w 1622599"/>
                  <a:gd name="connsiteY6" fmla="*/ 22171 h 2237275"/>
                  <a:gd name="connsiteX7" fmla="*/ 1132955 w 1622599"/>
                  <a:gd name="connsiteY7" fmla="*/ 0 h 2237275"/>
                  <a:gd name="connsiteX8" fmla="*/ 1373771 w 1622599"/>
                  <a:gd name="connsiteY8" fmla="*/ 94031 h 2237275"/>
                  <a:gd name="connsiteX9" fmla="*/ 1530512 w 1622599"/>
                  <a:gd name="connsiteY9" fmla="*/ 448784 h 2237275"/>
                  <a:gd name="connsiteX10" fmla="*/ 1622599 w 1622599"/>
                  <a:gd name="connsiteY10" fmla="*/ 670992 h 2237275"/>
                  <a:gd name="connsiteX11" fmla="*/ 1405899 w 1622599"/>
                  <a:gd name="connsiteY11" fmla="*/ 952027 h 2237275"/>
                  <a:gd name="connsiteX12" fmla="*/ 1446439 w 1622599"/>
                  <a:gd name="connsiteY12" fmla="*/ 1272956 h 2237275"/>
                  <a:gd name="connsiteX13" fmla="*/ 1002435 w 1622599"/>
                  <a:gd name="connsiteY13" fmla="*/ 1548163 h 2237275"/>
                  <a:gd name="connsiteX14" fmla="*/ 797060 w 1622599"/>
                  <a:gd name="connsiteY14" fmla="*/ 2125363 h 2237275"/>
                  <a:gd name="connsiteX15" fmla="*/ 437049 w 1622599"/>
                  <a:gd name="connsiteY15" fmla="*/ 2237275 h 2237275"/>
                  <a:gd name="connsiteX16" fmla="*/ 326026 w 1622599"/>
                  <a:gd name="connsiteY16" fmla="*/ 1935365 h 2237275"/>
                  <a:gd name="connsiteX17" fmla="*/ 0 w 1622599"/>
                  <a:gd name="connsiteY17" fmla="*/ 1611363 h 2237275"/>
                  <a:gd name="connsiteX0" fmla="*/ 0 w 1552690"/>
                  <a:gd name="connsiteY0" fmla="*/ 1611363 h 2237275"/>
                  <a:gd name="connsiteX1" fmla="*/ 259832 w 1552690"/>
                  <a:gd name="connsiteY1" fmla="*/ 1378960 h 2237275"/>
                  <a:gd name="connsiteX2" fmla="*/ 264955 w 1552690"/>
                  <a:gd name="connsiteY2" fmla="*/ 815290 h 2237275"/>
                  <a:gd name="connsiteX3" fmla="*/ 458824 w 1552690"/>
                  <a:gd name="connsiteY3" fmla="*/ 676984 h 2237275"/>
                  <a:gd name="connsiteX4" fmla="*/ 404192 w 1552690"/>
                  <a:gd name="connsiteY4" fmla="*/ 505589 h 2237275"/>
                  <a:gd name="connsiteX5" fmla="*/ 463021 w 1552690"/>
                  <a:gd name="connsiteY5" fmla="*/ 202462 h 2237275"/>
                  <a:gd name="connsiteX6" fmla="*/ 768575 w 1552690"/>
                  <a:gd name="connsiteY6" fmla="*/ 22171 h 2237275"/>
                  <a:gd name="connsiteX7" fmla="*/ 1132955 w 1552690"/>
                  <a:gd name="connsiteY7" fmla="*/ 0 h 2237275"/>
                  <a:gd name="connsiteX8" fmla="*/ 1373771 w 1552690"/>
                  <a:gd name="connsiteY8" fmla="*/ 94031 h 2237275"/>
                  <a:gd name="connsiteX9" fmla="*/ 1530512 w 1552690"/>
                  <a:gd name="connsiteY9" fmla="*/ 448784 h 2237275"/>
                  <a:gd name="connsiteX10" fmla="*/ 1552690 w 1552690"/>
                  <a:gd name="connsiteY10" fmla="*/ 657011 h 2237275"/>
                  <a:gd name="connsiteX11" fmla="*/ 1405899 w 1552690"/>
                  <a:gd name="connsiteY11" fmla="*/ 952027 h 2237275"/>
                  <a:gd name="connsiteX12" fmla="*/ 1446439 w 1552690"/>
                  <a:gd name="connsiteY12" fmla="*/ 1272956 h 2237275"/>
                  <a:gd name="connsiteX13" fmla="*/ 1002435 w 1552690"/>
                  <a:gd name="connsiteY13" fmla="*/ 1548163 h 2237275"/>
                  <a:gd name="connsiteX14" fmla="*/ 797060 w 1552690"/>
                  <a:gd name="connsiteY14" fmla="*/ 2125363 h 2237275"/>
                  <a:gd name="connsiteX15" fmla="*/ 437049 w 1552690"/>
                  <a:gd name="connsiteY15" fmla="*/ 2237275 h 2237275"/>
                  <a:gd name="connsiteX16" fmla="*/ 326026 w 1552690"/>
                  <a:gd name="connsiteY16" fmla="*/ 1935365 h 2237275"/>
                  <a:gd name="connsiteX17" fmla="*/ 0 w 1552690"/>
                  <a:gd name="connsiteY17" fmla="*/ 1611363 h 2237275"/>
                  <a:gd name="connsiteX0" fmla="*/ 0 w 1552690"/>
                  <a:gd name="connsiteY0" fmla="*/ 1611363 h 2237275"/>
                  <a:gd name="connsiteX1" fmla="*/ 259832 w 1552690"/>
                  <a:gd name="connsiteY1" fmla="*/ 1378960 h 2237275"/>
                  <a:gd name="connsiteX2" fmla="*/ 264955 w 1552690"/>
                  <a:gd name="connsiteY2" fmla="*/ 815290 h 2237275"/>
                  <a:gd name="connsiteX3" fmla="*/ 458824 w 1552690"/>
                  <a:gd name="connsiteY3" fmla="*/ 676984 h 2237275"/>
                  <a:gd name="connsiteX4" fmla="*/ 404192 w 1552690"/>
                  <a:gd name="connsiteY4" fmla="*/ 505589 h 2237275"/>
                  <a:gd name="connsiteX5" fmla="*/ 463021 w 1552690"/>
                  <a:gd name="connsiteY5" fmla="*/ 202462 h 2237275"/>
                  <a:gd name="connsiteX6" fmla="*/ 768575 w 1552690"/>
                  <a:gd name="connsiteY6" fmla="*/ 22171 h 2237275"/>
                  <a:gd name="connsiteX7" fmla="*/ 1132955 w 1552690"/>
                  <a:gd name="connsiteY7" fmla="*/ 0 h 2237275"/>
                  <a:gd name="connsiteX8" fmla="*/ 1373771 w 1552690"/>
                  <a:gd name="connsiteY8" fmla="*/ 94031 h 2237275"/>
                  <a:gd name="connsiteX9" fmla="*/ 1502548 w 1552690"/>
                  <a:gd name="connsiteY9" fmla="*/ 239058 h 2237275"/>
                  <a:gd name="connsiteX10" fmla="*/ 1552690 w 1552690"/>
                  <a:gd name="connsiteY10" fmla="*/ 657011 h 2237275"/>
                  <a:gd name="connsiteX11" fmla="*/ 1405899 w 1552690"/>
                  <a:gd name="connsiteY11" fmla="*/ 952027 h 2237275"/>
                  <a:gd name="connsiteX12" fmla="*/ 1446439 w 1552690"/>
                  <a:gd name="connsiteY12" fmla="*/ 1272956 h 2237275"/>
                  <a:gd name="connsiteX13" fmla="*/ 1002435 w 1552690"/>
                  <a:gd name="connsiteY13" fmla="*/ 1548163 h 2237275"/>
                  <a:gd name="connsiteX14" fmla="*/ 797060 w 1552690"/>
                  <a:gd name="connsiteY14" fmla="*/ 2125363 h 2237275"/>
                  <a:gd name="connsiteX15" fmla="*/ 437049 w 1552690"/>
                  <a:gd name="connsiteY15" fmla="*/ 2237275 h 2237275"/>
                  <a:gd name="connsiteX16" fmla="*/ 326026 w 1552690"/>
                  <a:gd name="connsiteY16" fmla="*/ 1935365 h 2237275"/>
                  <a:gd name="connsiteX17" fmla="*/ 0 w 1552690"/>
                  <a:gd name="connsiteY17" fmla="*/ 1611363 h 2237275"/>
                  <a:gd name="connsiteX0" fmla="*/ 0 w 1552690"/>
                  <a:gd name="connsiteY0" fmla="*/ 1611363 h 2237275"/>
                  <a:gd name="connsiteX1" fmla="*/ 259832 w 1552690"/>
                  <a:gd name="connsiteY1" fmla="*/ 1378960 h 2237275"/>
                  <a:gd name="connsiteX2" fmla="*/ 264955 w 1552690"/>
                  <a:gd name="connsiteY2" fmla="*/ 815290 h 2237275"/>
                  <a:gd name="connsiteX3" fmla="*/ 458824 w 1552690"/>
                  <a:gd name="connsiteY3" fmla="*/ 676984 h 2237275"/>
                  <a:gd name="connsiteX4" fmla="*/ 404192 w 1552690"/>
                  <a:gd name="connsiteY4" fmla="*/ 505589 h 2237275"/>
                  <a:gd name="connsiteX5" fmla="*/ 463021 w 1552690"/>
                  <a:gd name="connsiteY5" fmla="*/ 202462 h 2237275"/>
                  <a:gd name="connsiteX6" fmla="*/ 796539 w 1552690"/>
                  <a:gd name="connsiteY6" fmla="*/ 106060 h 2237275"/>
                  <a:gd name="connsiteX7" fmla="*/ 1132955 w 1552690"/>
                  <a:gd name="connsiteY7" fmla="*/ 0 h 2237275"/>
                  <a:gd name="connsiteX8" fmla="*/ 1373771 w 1552690"/>
                  <a:gd name="connsiteY8" fmla="*/ 94031 h 2237275"/>
                  <a:gd name="connsiteX9" fmla="*/ 1502548 w 1552690"/>
                  <a:gd name="connsiteY9" fmla="*/ 239058 h 2237275"/>
                  <a:gd name="connsiteX10" fmla="*/ 1552690 w 1552690"/>
                  <a:gd name="connsiteY10" fmla="*/ 657011 h 2237275"/>
                  <a:gd name="connsiteX11" fmla="*/ 1405899 w 1552690"/>
                  <a:gd name="connsiteY11" fmla="*/ 952027 h 2237275"/>
                  <a:gd name="connsiteX12" fmla="*/ 1446439 w 1552690"/>
                  <a:gd name="connsiteY12" fmla="*/ 1272956 h 2237275"/>
                  <a:gd name="connsiteX13" fmla="*/ 1002435 w 1552690"/>
                  <a:gd name="connsiteY13" fmla="*/ 1548163 h 2237275"/>
                  <a:gd name="connsiteX14" fmla="*/ 797060 w 1552690"/>
                  <a:gd name="connsiteY14" fmla="*/ 2125363 h 2237275"/>
                  <a:gd name="connsiteX15" fmla="*/ 437049 w 1552690"/>
                  <a:gd name="connsiteY15" fmla="*/ 2237275 h 2237275"/>
                  <a:gd name="connsiteX16" fmla="*/ 326026 w 1552690"/>
                  <a:gd name="connsiteY16" fmla="*/ 1935365 h 2237275"/>
                  <a:gd name="connsiteX17" fmla="*/ 0 w 1552690"/>
                  <a:gd name="connsiteY17" fmla="*/ 1611363 h 2237275"/>
                  <a:gd name="connsiteX0" fmla="*/ 0 w 1552690"/>
                  <a:gd name="connsiteY0" fmla="*/ 1611363 h 2237275"/>
                  <a:gd name="connsiteX1" fmla="*/ 259832 w 1552690"/>
                  <a:gd name="connsiteY1" fmla="*/ 1378960 h 2237275"/>
                  <a:gd name="connsiteX2" fmla="*/ 264955 w 1552690"/>
                  <a:gd name="connsiteY2" fmla="*/ 815290 h 2237275"/>
                  <a:gd name="connsiteX3" fmla="*/ 458824 w 1552690"/>
                  <a:gd name="connsiteY3" fmla="*/ 676984 h 2237275"/>
                  <a:gd name="connsiteX4" fmla="*/ 404192 w 1552690"/>
                  <a:gd name="connsiteY4" fmla="*/ 505589 h 2237275"/>
                  <a:gd name="connsiteX5" fmla="*/ 463021 w 1552690"/>
                  <a:gd name="connsiteY5" fmla="*/ 202462 h 2237275"/>
                  <a:gd name="connsiteX6" fmla="*/ 796539 w 1552690"/>
                  <a:gd name="connsiteY6" fmla="*/ 106060 h 2237275"/>
                  <a:gd name="connsiteX7" fmla="*/ 1132955 w 1552690"/>
                  <a:gd name="connsiteY7" fmla="*/ 0 h 2237275"/>
                  <a:gd name="connsiteX8" fmla="*/ 1303863 w 1552690"/>
                  <a:gd name="connsiteY8" fmla="*/ 94030 h 2237275"/>
                  <a:gd name="connsiteX9" fmla="*/ 1502548 w 1552690"/>
                  <a:gd name="connsiteY9" fmla="*/ 239058 h 2237275"/>
                  <a:gd name="connsiteX10" fmla="*/ 1552690 w 1552690"/>
                  <a:gd name="connsiteY10" fmla="*/ 657011 h 2237275"/>
                  <a:gd name="connsiteX11" fmla="*/ 1405899 w 1552690"/>
                  <a:gd name="connsiteY11" fmla="*/ 952027 h 2237275"/>
                  <a:gd name="connsiteX12" fmla="*/ 1446439 w 1552690"/>
                  <a:gd name="connsiteY12" fmla="*/ 1272956 h 2237275"/>
                  <a:gd name="connsiteX13" fmla="*/ 1002435 w 1552690"/>
                  <a:gd name="connsiteY13" fmla="*/ 1548163 h 2237275"/>
                  <a:gd name="connsiteX14" fmla="*/ 797060 w 1552690"/>
                  <a:gd name="connsiteY14" fmla="*/ 2125363 h 2237275"/>
                  <a:gd name="connsiteX15" fmla="*/ 437049 w 1552690"/>
                  <a:gd name="connsiteY15" fmla="*/ 2237275 h 2237275"/>
                  <a:gd name="connsiteX16" fmla="*/ 326026 w 1552690"/>
                  <a:gd name="connsiteY16" fmla="*/ 1935365 h 2237275"/>
                  <a:gd name="connsiteX17" fmla="*/ 0 w 1552690"/>
                  <a:gd name="connsiteY17" fmla="*/ 1611363 h 2237275"/>
                  <a:gd name="connsiteX0" fmla="*/ 0 w 1552690"/>
                  <a:gd name="connsiteY0" fmla="*/ 1611363 h 2237275"/>
                  <a:gd name="connsiteX1" fmla="*/ 259832 w 1552690"/>
                  <a:gd name="connsiteY1" fmla="*/ 1378960 h 2237275"/>
                  <a:gd name="connsiteX2" fmla="*/ 264955 w 1552690"/>
                  <a:gd name="connsiteY2" fmla="*/ 815290 h 2237275"/>
                  <a:gd name="connsiteX3" fmla="*/ 458824 w 1552690"/>
                  <a:gd name="connsiteY3" fmla="*/ 676984 h 2237275"/>
                  <a:gd name="connsiteX4" fmla="*/ 404192 w 1552690"/>
                  <a:gd name="connsiteY4" fmla="*/ 505589 h 2237275"/>
                  <a:gd name="connsiteX5" fmla="*/ 463021 w 1552690"/>
                  <a:gd name="connsiteY5" fmla="*/ 202462 h 2237275"/>
                  <a:gd name="connsiteX6" fmla="*/ 796539 w 1552690"/>
                  <a:gd name="connsiteY6" fmla="*/ 106060 h 2237275"/>
                  <a:gd name="connsiteX7" fmla="*/ 1132955 w 1552690"/>
                  <a:gd name="connsiteY7" fmla="*/ 0 h 2237275"/>
                  <a:gd name="connsiteX8" fmla="*/ 1303863 w 1552690"/>
                  <a:gd name="connsiteY8" fmla="*/ 94030 h 2237275"/>
                  <a:gd name="connsiteX9" fmla="*/ 1502548 w 1552690"/>
                  <a:gd name="connsiteY9" fmla="*/ 239058 h 2237275"/>
                  <a:gd name="connsiteX10" fmla="*/ 1552690 w 1552690"/>
                  <a:gd name="connsiteY10" fmla="*/ 657011 h 2237275"/>
                  <a:gd name="connsiteX11" fmla="*/ 1405899 w 1552690"/>
                  <a:gd name="connsiteY11" fmla="*/ 952027 h 2237275"/>
                  <a:gd name="connsiteX12" fmla="*/ 1446439 w 1552690"/>
                  <a:gd name="connsiteY12" fmla="*/ 1272956 h 2237275"/>
                  <a:gd name="connsiteX13" fmla="*/ 1002435 w 1552690"/>
                  <a:gd name="connsiteY13" fmla="*/ 1548163 h 2237275"/>
                  <a:gd name="connsiteX14" fmla="*/ 797060 w 1552690"/>
                  <a:gd name="connsiteY14" fmla="*/ 2125363 h 2237275"/>
                  <a:gd name="connsiteX15" fmla="*/ 437049 w 1552690"/>
                  <a:gd name="connsiteY15" fmla="*/ 2237275 h 2237275"/>
                  <a:gd name="connsiteX16" fmla="*/ 172228 w 1552690"/>
                  <a:gd name="connsiteY16" fmla="*/ 1711658 h 2237275"/>
                  <a:gd name="connsiteX17" fmla="*/ 0 w 1552690"/>
                  <a:gd name="connsiteY17" fmla="*/ 1611363 h 2237275"/>
                  <a:gd name="connsiteX0" fmla="*/ 0 w 1552690"/>
                  <a:gd name="connsiteY0" fmla="*/ 1611363 h 2237275"/>
                  <a:gd name="connsiteX1" fmla="*/ 259832 w 1552690"/>
                  <a:gd name="connsiteY1" fmla="*/ 1378960 h 2237275"/>
                  <a:gd name="connsiteX2" fmla="*/ 264955 w 1552690"/>
                  <a:gd name="connsiteY2" fmla="*/ 815290 h 2237275"/>
                  <a:gd name="connsiteX3" fmla="*/ 458824 w 1552690"/>
                  <a:gd name="connsiteY3" fmla="*/ 676984 h 2237275"/>
                  <a:gd name="connsiteX4" fmla="*/ 404192 w 1552690"/>
                  <a:gd name="connsiteY4" fmla="*/ 505589 h 2237275"/>
                  <a:gd name="connsiteX5" fmla="*/ 463021 w 1552690"/>
                  <a:gd name="connsiteY5" fmla="*/ 202462 h 2237275"/>
                  <a:gd name="connsiteX6" fmla="*/ 796539 w 1552690"/>
                  <a:gd name="connsiteY6" fmla="*/ 106060 h 2237275"/>
                  <a:gd name="connsiteX7" fmla="*/ 1132955 w 1552690"/>
                  <a:gd name="connsiteY7" fmla="*/ 0 h 2237275"/>
                  <a:gd name="connsiteX8" fmla="*/ 1303863 w 1552690"/>
                  <a:gd name="connsiteY8" fmla="*/ 94030 h 2237275"/>
                  <a:gd name="connsiteX9" fmla="*/ 1502548 w 1552690"/>
                  <a:gd name="connsiteY9" fmla="*/ 239058 h 2237275"/>
                  <a:gd name="connsiteX10" fmla="*/ 1552690 w 1552690"/>
                  <a:gd name="connsiteY10" fmla="*/ 657011 h 2237275"/>
                  <a:gd name="connsiteX11" fmla="*/ 1405899 w 1552690"/>
                  <a:gd name="connsiteY11" fmla="*/ 952027 h 2237275"/>
                  <a:gd name="connsiteX12" fmla="*/ 1446439 w 1552690"/>
                  <a:gd name="connsiteY12" fmla="*/ 1272956 h 2237275"/>
                  <a:gd name="connsiteX13" fmla="*/ 1002435 w 1552690"/>
                  <a:gd name="connsiteY13" fmla="*/ 1548163 h 2237275"/>
                  <a:gd name="connsiteX14" fmla="*/ 936876 w 1552690"/>
                  <a:gd name="connsiteY14" fmla="*/ 1691933 h 2237275"/>
                  <a:gd name="connsiteX15" fmla="*/ 437049 w 1552690"/>
                  <a:gd name="connsiteY15" fmla="*/ 2237275 h 2237275"/>
                  <a:gd name="connsiteX16" fmla="*/ 172228 w 1552690"/>
                  <a:gd name="connsiteY16" fmla="*/ 1711658 h 2237275"/>
                  <a:gd name="connsiteX17" fmla="*/ 0 w 1552690"/>
                  <a:gd name="connsiteY17" fmla="*/ 1611363 h 2237275"/>
                  <a:gd name="connsiteX0" fmla="*/ 0 w 1552690"/>
                  <a:gd name="connsiteY0" fmla="*/ 1611363 h 1711658"/>
                  <a:gd name="connsiteX1" fmla="*/ 259832 w 1552690"/>
                  <a:gd name="connsiteY1" fmla="*/ 1378960 h 1711658"/>
                  <a:gd name="connsiteX2" fmla="*/ 264955 w 1552690"/>
                  <a:gd name="connsiteY2" fmla="*/ 815290 h 1711658"/>
                  <a:gd name="connsiteX3" fmla="*/ 458824 w 1552690"/>
                  <a:gd name="connsiteY3" fmla="*/ 676984 h 1711658"/>
                  <a:gd name="connsiteX4" fmla="*/ 404192 w 1552690"/>
                  <a:gd name="connsiteY4" fmla="*/ 505589 h 1711658"/>
                  <a:gd name="connsiteX5" fmla="*/ 463021 w 1552690"/>
                  <a:gd name="connsiteY5" fmla="*/ 202462 h 1711658"/>
                  <a:gd name="connsiteX6" fmla="*/ 796539 w 1552690"/>
                  <a:gd name="connsiteY6" fmla="*/ 106060 h 1711658"/>
                  <a:gd name="connsiteX7" fmla="*/ 1132955 w 1552690"/>
                  <a:gd name="connsiteY7" fmla="*/ 0 h 1711658"/>
                  <a:gd name="connsiteX8" fmla="*/ 1303863 w 1552690"/>
                  <a:gd name="connsiteY8" fmla="*/ 94030 h 1711658"/>
                  <a:gd name="connsiteX9" fmla="*/ 1502548 w 1552690"/>
                  <a:gd name="connsiteY9" fmla="*/ 239058 h 1711658"/>
                  <a:gd name="connsiteX10" fmla="*/ 1552690 w 1552690"/>
                  <a:gd name="connsiteY10" fmla="*/ 657011 h 1711658"/>
                  <a:gd name="connsiteX11" fmla="*/ 1405899 w 1552690"/>
                  <a:gd name="connsiteY11" fmla="*/ 952027 h 1711658"/>
                  <a:gd name="connsiteX12" fmla="*/ 1446439 w 1552690"/>
                  <a:gd name="connsiteY12" fmla="*/ 1272956 h 1711658"/>
                  <a:gd name="connsiteX13" fmla="*/ 1002435 w 1552690"/>
                  <a:gd name="connsiteY13" fmla="*/ 1548163 h 1711658"/>
                  <a:gd name="connsiteX14" fmla="*/ 936876 w 1552690"/>
                  <a:gd name="connsiteY14" fmla="*/ 1691933 h 1711658"/>
                  <a:gd name="connsiteX15" fmla="*/ 562884 w 1552690"/>
                  <a:gd name="connsiteY15" fmla="*/ 1705973 h 1711658"/>
                  <a:gd name="connsiteX16" fmla="*/ 172228 w 1552690"/>
                  <a:gd name="connsiteY16" fmla="*/ 1711658 h 1711658"/>
                  <a:gd name="connsiteX17" fmla="*/ 0 w 1552690"/>
                  <a:gd name="connsiteY17" fmla="*/ 1611363 h 1711658"/>
                  <a:gd name="connsiteX0" fmla="*/ 0 w 1552690"/>
                  <a:gd name="connsiteY0" fmla="*/ 1611363 h 1711658"/>
                  <a:gd name="connsiteX1" fmla="*/ 259832 w 1552690"/>
                  <a:gd name="connsiteY1" fmla="*/ 1378960 h 1711658"/>
                  <a:gd name="connsiteX2" fmla="*/ 264955 w 1552690"/>
                  <a:gd name="connsiteY2" fmla="*/ 815290 h 1711658"/>
                  <a:gd name="connsiteX3" fmla="*/ 458824 w 1552690"/>
                  <a:gd name="connsiteY3" fmla="*/ 676984 h 1711658"/>
                  <a:gd name="connsiteX4" fmla="*/ 404192 w 1552690"/>
                  <a:gd name="connsiteY4" fmla="*/ 505589 h 1711658"/>
                  <a:gd name="connsiteX5" fmla="*/ 463021 w 1552690"/>
                  <a:gd name="connsiteY5" fmla="*/ 202462 h 1711658"/>
                  <a:gd name="connsiteX6" fmla="*/ 796539 w 1552690"/>
                  <a:gd name="connsiteY6" fmla="*/ 106060 h 1711658"/>
                  <a:gd name="connsiteX7" fmla="*/ 1132955 w 1552690"/>
                  <a:gd name="connsiteY7" fmla="*/ 0 h 1711658"/>
                  <a:gd name="connsiteX8" fmla="*/ 1303863 w 1552690"/>
                  <a:gd name="connsiteY8" fmla="*/ 94030 h 1711658"/>
                  <a:gd name="connsiteX9" fmla="*/ 1502548 w 1552690"/>
                  <a:gd name="connsiteY9" fmla="*/ 239058 h 1711658"/>
                  <a:gd name="connsiteX10" fmla="*/ 1552690 w 1552690"/>
                  <a:gd name="connsiteY10" fmla="*/ 657011 h 1711658"/>
                  <a:gd name="connsiteX11" fmla="*/ 1405899 w 1552690"/>
                  <a:gd name="connsiteY11" fmla="*/ 952027 h 1711658"/>
                  <a:gd name="connsiteX12" fmla="*/ 1446439 w 1552690"/>
                  <a:gd name="connsiteY12" fmla="*/ 1272956 h 1711658"/>
                  <a:gd name="connsiteX13" fmla="*/ 1002435 w 1552690"/>
                  <a:gd name="connsiteY13" fmla="*/ 1548163 h 1711658"/>
                  <a:gd name="connsiteX14" fmla="*/ 936876 w 1552690"/>
                  <a:gd name="connsiteY14" fmla="*/ 1691933 h 1711658"/>
                  <a:gd name="connsiteX15" fmla="*/ 562884 w 1552690"/>
                  <a:gd name="connsiteY15" fmla="*/ 1705973 h 1711658"/>
                  <a:gd name="connsiteX16" fmla="*/ 173644 w 1552690"/>
                  <a:gd name="connsiteY16" fmla="*/ 1695991 h 1711658"/>
                  <a:gd name="connsiteX17" fmla="*/ 172228 w 1552690"/>
                  <a:gd name="connsiteY17" fmla="*/ 1711658 h 1711658"/>
                  <a:gd name="connsiteX18" fmla="*/ 0 w 1552690"/>
                  <a:gd name="connsiteY18" fmla="*/ 1611363 h 17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52690" h="1711658">
                    <a:moveTo>
                      <a:pt x="0" y="1611363"/>
                    </a:moveTo>
                    <a:lnTo>
                      <a:pt x="259832" y="1378960"/>
                    </a:lnTo>
                    <a:cubicBezTo>
                      <a:pt x="260048" y="1263433"/>
                      <a:pt x="264739" y="930817"/>
                      <a:pt x="264955" y="815290"/>
                    </a:cubicBezTo>
                    <a:lnTo>
                      <a:pt x="458824" y="676984"/>
                    </a:lnTo>
                    <a:lnTo>
                      <a:pt x="404192" y="505589"/>
                    </a:lnTo>
                    <a:lnTo>
                      <a:pt x="463021" y="202462"/>
                    </a:lnTo>
                    <a:lnTo>
                      <a:pt x="796539" y="106060"/>
                    </a:lnTo>
                    <a:lnTo>
                      <a:pt x="1132955" y="0"/>
                    </a:lnTo>
                    <a:lnTo>
                      <a:pt x="1303863" y="94030"/>
                    </a:lnTo>
                    <a:lnTo>
                      <a:pt x="1502548" y="239058"/>
                    </a:lnTo>
                    <a:lnTo>
                      <a:pt x="1552690" y="657011"/>
                    </a:lnTo>
                    <a:lnTo>
                      <a:pt x="1405899" y="952027"/>
                    </a:lnTo>
                    <a:lnTo>
                      <a:pt x="1446439" y="1272956"/>
                    </a:lnTo>
                    <a:lnTo>
                      <a:pt x="1002435" y="1548163"/>
                    </a:lnTo>
                    <a:cubicBezTo>
                      <a:pt x="1002705" y="1612926"/>
                      <a:pt x="936606" y="1627170"/>
                      <a:pt x="936876" y="1691933"/>
                    </a:cubicBezTo>
                    <a:lnTo>
                      <a:pt x="562884" y="1705973"/>
                    </a:lnTo>
                    <a:lnTo>
                      <a:pt x="173644" y="1695991"/>
                    </a:lnTo>
                    <a:lnTo>
                      <a:pt x="172228" y="1711658"/>
                    </a:lnTo>
                    <a:lnTo>
                      <a:pt x="0" y="161136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ihandform 55"/>
              <p:cNvSpPr/>
              <p:nvPr/>
            </p:nvSpPr>
            <p:spPr>
              <a:xfrm>
                <a:off x="5948582" y="2334104"/>
                <a:ext cx="2602253" cy="2144528"/>
              </a:xfrm>
              <a:custGeom>
                <a:avLst/>
                <a:gdLst>
                  <a:gd name="connsiteX0" fmla="*/ 1456567 w 2427611"/>
                  <a:gd name="connsiteY0" fmla="*/ 40460 h 2112021"/>
                  <a:gd name="connsiteX1" fmla="*/ 1747880 w 2427611"/>
                  <a:gd name="connsiteY1" fmla="*/ 299405 h 2112021"/>
                  <a:gd name="connsiteX2" fmla="*/ 1998733 w 2427611"/>
                  <a:gd name="connsiteY2" fmla="*/ 542167 h 2112021"/>
                  <a:gd name="connsiteX3" fmla="*/ 2031101 w 2427611"/>
                  <a:gd name="connsiteY3" fmla="*/ 776836 h 2112021"/>
                  <a:gd name="connsiteX4" fmla="*/ 2112021 w 2427611"/>
                  <a:gd name="connsiteY4" fmla="*/ 971044 h 2112021"/>
                  <a:gd name="connsiteX5" fmla="*/ 2265770 w 2427611"/>
                  <a:gd name="connsiteY5" fmla="*/ 1068149 h 2112021"/>
                  <a:gd name="connsiteX6" fmla="*/ 2290046 w 2427611"/>
                  <a:gd name="connsiteY6" fmla="*/ 1181437 h 2112021"/>
                  <a:gd name="connsiteX7" fmla="*/ 2427611 w 2427611"/>
                  <a:gd name="connsiteY7" fmla="*/ 1391830 h 2112021"/>
                  <a:gd name="connsiteX8" fmla="*/ 2427611 w 2427611"/>
                  <a:gd name="connsiteY8" fmla="*/ 1553671 h 2112021"/>
                  <a:gd name="connsiteX9" fmla="*/ 1998733 w 2427611"/>
                  <a:gd name="connsiteY9" fmla="*/ 1497027 h 2112021"/>
                  <a:gd name="connsiteX10" fmla="*/ 1950181 w 2427611"/>
                  <a:gd name="connsiteY10" fmla="*/ 1723604 h 2112021"/>
                  <a:gd name="connsiteX11" fmla="*/ 2006825 w 2427611"/>
                  <a:gd name="connsiteY11" fmla="*/ 1901628 h 2112021"/>
                  <a:gd name="connsiteX12" fmla="*/ 1626499 w 2427611"/>
                  <a:gd name="connsiteY12" fmla="*/ 2055377 h 2112021"/>
                  <a:gd name="connsiteX13" fmla="*/ 1035781 w 2427611"/>
                  <a:gd name="connsiteY13" fmla="*/ 2055377 h 2112021"/>
                  <a:gd name="connsiteX14" fmla="*/ 695915 w 2427611"/>
                  <a:gd name="connsiteY14" fmla="*/ 2112021 h 2112021"/>
                  <a:gd name="connsiteX15" fmla="*/ 453154 w 2427611"/>
                  <a:gd name="connsiteY15" fmla="*/ 2023009 h 2112021"/>
                  <a:gd name="connsiteX16" fmla="*/ 218485 w 2427611"/>
                  <a:gd name="connsiteY16" fmla="*/ 1731696 h 2112021"/>
                  <a:gd name="connsiteX17" fmla="*/ 0 w 2427611"/>
                  <a:gd name="connsiteY17" fmla="*/ 1456567 h 2112021"/>
                  <a:gd name="connsiteX18" fmla="*/ 8092 w 2427611"/>
                  <a:gd name="connsiteY18" fmla="*/ 1149069 h 2112021"/>
                  <a:gd name="connsiteX19" fmla="*/ 420786 w 2427611"/>
                  <a:gd name="connsiteY19" fmla="*/ 922492 h 2112021"/>
                  <a:gd name="connsiteX20" fmla="*/ 776836 w 2427611"/>
                  <a:gd name="connsiteY20" fmla="*/ 922492 h 2112021"/>
                  <a:gd name="connsiteX21" fmla="*/ 882032 w 2427611"/>
                  <a:gd name="connsiteY21" fmla="*/ 720191 h 2112021"/>
                  <a:gd name="connsiteX22" fmla="*/ 930584 w 2427611"/>
                  <a:gd name="connsiteY22" fmla="*/ 477430 h 2112021"/>
                  <a:gd name="connsiteX23" fmla="*/ 1076241 w 2427611"/>
                  <a:gd name="connsiteY23" fmla="*/ 291313 h 2112021"/>
                  <a:gd name="connsiteX24" fmla="*/ 1335186 w 2427611"/>
                  <a:gd name="connsiteY24" fmla="*/ 283221 h 2112021"/>
                  <a:gd name="connsiteX25" fmla="*/ 1391830 w 2427611"/>
                  <a:gd name="connsiteY25" fmla="*/ 129473 h 2112021"/>
                  <a:gd name="connsiteX26" fmla="*/ 1545579 w 2427611"/>
                  <a:gd name="connsiteY26" fmla="*/ 0 h 2112021"/>
                  <a:gd name="connsiteX27" fmla="*/ 1497027 w 2427611"/>
                  <a:gd name="connsiteY27" fmla="*/ 72828 h 2112021"/>
                  <a:gd name="connsiteX0" fmla="*/ 1456567 w 2427611"/>
                  <a:gd name="connsiteY0" fmla="*/ 40460 h 2112021"/>
                  <a:gd name="connsiteX1" fmla="*/ 1747880 w 2427611"/>
                  <a:gd name="connsiteY1" fmla="*/ 299405 h 2112021"/>
                  <a:gd name="connsiteX2" fmla="*/ 1998733 w 2427611"/>
                  <a:gd name="connsiteY2" fmla="*/ 542167 h 2112021"/>
                  <a:gd name="connsiteX3" fmla="*/ 2031101 w 2427611"/>
                  <a:gd name="connsiteY3" fmla="*/ 776836 h 2112021"/>
                  <a:gd name="connsiteX4" fmla="*/ 2112021 w 2427611"/>
                  <a:gd name="connsiteY4" fmla="*/ 971044 h 2112021"/>
                  <a:gd name="connsiteX5" fmla="*/ 2265770 w 2427611"/>
                  <a:gd name="connsiteY5" fmla="*/ 1068149 h 2112021"/>
                  <a:gd name="connsiteX6" fmla="*/ 2290046 w 2427611"/>
                  <a:gd name="connsiteY6" fmla="*/ 1181437 h 2112021"/>
                  <a:gd name="connsiteX7" fmla="*/ 2427611 w 2427611"/>
                  <a:gd name="connsiteY7" fmla="*/ 1391830 h 2112021"/>
                  <a:gd name="connsiteX8" fmla="*/ 2427611 w 2427611"/>
                  <a:gd name="connsiteY8" fmla="*/ 1553671 h 2112021"/>
                  <a:gd name="connsiteX9" fmla="*/ 1998733 w 2427611"/>
                  <a:gd name="connsiteY9" fmla="*/ 1497027 h 2112021"/>
                  <a:gd name="connsiteX10" fmla="*/ 2053273 w 2427611"/>
                  <a:gd name="connsiteY10" fmla="*/ 1723604 h 2112021"/>
                  <a:gd name="connsiteX11" fmla="*/ 2006825 w 2427611"/>
                  <a:gd name="connsiteY11" fmla="*/ 1901628 h 2112021"/>
                  <a:gd name="connsiteX12" fmla="*/ 1626499 w 2427611"/>
                  <a:gd name="connsiteY12" fmla="*/ 2055377 h 2112021"/>
                  <a:gd name="connsiteX13" fmla="*/ 1035781 w 2427611"/>
                  <a:gd name="connsiteY13" fmla="*/ 2055377 h 2112021"/>
                  <a:gd name="connsiteX14" fmla="*/ 695915 w 2427611"/>
                  <a:gd name="connsiteY14" fmla="*/ 2112021 h 2112021"/>
                  <a:gd name="connsiteX15" fmla="*/ 453154 w 2427611"/>
                  <a:gd name="connsiteY15" fmla="*/ 2023009 h 2112021"/>
                  <a:gd name="connsiteX16" fmla="*/ 218485 w 2427611"/>
                  <a:gd name="connsiteY16" fmla="*/ 1731696 h 2112021"/>
                  <a:gd name="connsiteX17" fmla="*/ 0 w 2427611"/>
                  <a:gd name="connsiteY17" fmla="*/ 1456567 h 2112021"/>
                  <a:gd name="connsiteX18" fmla="*/ 8092 w 2427611"/>
                  <a:gd name="connsiteY18" fmla="*/ 1149069 h 2112021"/>
                  <a:gd name="connsiteX19" fmla="*/ 420786 w 2427611"/>
                  <a:gd name="connsiteY19" fmla="*/ 922492 h 2112021"/>
                  <a:gd name="connsiteX20" fmla="*/ 776836 w 2427611"/>
                  <a:gd name="connsiteY20" fmla="*/ 922492 h 2112021"/>
                  <a:gd name="connsiteX21" fmla="*/ 882032 w 2427611"/>
                  <a:gd name="connsiteY21" fmla="*/ 720191 h 2112021"/>
                  <a:gd name="connsiteX22" fmla="*/ 930584 w 2427611"/>
                  <a:gd name="connsiteY22" fmla="*/ 477430 h 2112021"/>
                  <a:gd name="connsiteX23" fmla="*/ 1076241 w 2427611"/>
                  <a:gd name="connsiteY23" fmla="*/ 291313 h 2112021"/>
                  <a:gd name="connsiteX24" fmla="*/ 1335186 w 2427611"/>
                  <a:gd name="connsiteY24" fmla="*/ 283221 h 2112021"/>
                  <a:gd name="connsiteX25" fmla="*/ 1391830 w 2427611"/>
                  <a:gd name="connsiteY25" fmla="*/ 129473 h 2112021"/>
                  <a:gd name="connsiteX26" fmla="*/ 1545579 w 2427611"/>
                  <a:gd name="connsiteY26" fmla="*/ 0 h 2112021"/>
                  <a:gd name="connsiteX27" fmla="*/ 1497027 w 2427611"/>
                  <a:gd name="connsiteY27" fmla="*/ 72828 h 2112021"/>
                  <a:gd name="connsiteX0" fmla="*/ 1456567 w 2427611"/>
                  <a:gd name="connsiteY0" fmla="*/ 40460 h 2112021"/>
                  <a:gd name="connsiteX1" fmla="*/ 1747880 w 2427611"/>
                  <a:gd name="connsiteY1" fmla="*/ 299405 h 2112021"/>
                  <a:gd name="connsiteX2" fmla="*/ 1998733 w 2427611"/>
                  <a:gd name="connsiteY2" fmla="*/ 542167 h 2112021"/>
                  <a:gd name="connsiteX3" fmla="*/ 2031101 w 2427611"/>
                  <a:gd name="connsiteY3" fmla="*/ 776836 h 2112021"/>
                  <a:gd name="connsiteX4" fmla="*/ 2112021 w 2427611"/>
                  <a:gd name="connsiteY4" fmla="*/ 971044 h 2112021"/>
                  <a:gd name="connsiteX5" fmla="*/ 2265770 w 2427611"/>
                  <a:gd name="connsiteY5" fmla="*/ 1068149 h 2112021"/>
                  <a:gd name="connsiteX6" fmla="*/ 2290046 w 2427611"/>
                  <a:gd name="connsiteY6" fmla="*/ 1181437 h 2112021"/>
                  <a:gd name="connsiteX7" fmla="*/ 2427611 w 2427611"/>
                  <a:gd name="connsiteY7" fmla="*/ 1391830 h 2112021"/>
                  <a:gd name="connsiteX8" fmla="*/ 2427611 w 2427611"/>
                  <a:gd name="connsiteY8" fmla="*/ 1553671 h 2112021"/>
                  <a:gd name="connsiteX9" fmla="*/ 2190188 w 2427611"/>
                  <a:gd name="connsiteY9" fmla="*/ 1666391 h 2112021"/>
                  <a:gd name="connsiteX10" fmla="*/ 2053273 w 2427611"/>
                  <a:gd name="connsiteY10" fmla="*/ 1723604 h 2112021"/>
                  <a:gd name="connsiteX11" fmla="*/ 2006825 w 2427611"/>
                  <a:gd name="connsiteY11" fmla="*/ 1901628 h 2112021"/>
                  <a:gd name="connsiteX12" fmla="*/ 1626499 w 2427611"/>
                  <a:gd name="connsiteY12" fmla="*/ 2055377 h 2112021"/>
                  <a:gd name="connsiteX13" fmla="*/ 1035781 w 2427611"/>
                  <a:gd name="connsiteY13" fmla="*/ 2055377 h 2112021"/>
                  <a:gd name="connsiteX14" fmla="*/ 695915 w 2427611"/>
                  <a:gd name="connsiteY14" fmla="*/ 2112021 h 2112021"/>
                  <a:gd name="connsiteX15" fmla="*/ 453154 w 2427611"/>
                  <a:gd name="connsiteY15" fmla="*/ 2023009 h 2112021"/>
                  <a:gd name="connsiteX16" fmla="*/ 218485 w 2427611"/>
                  <a:gd name="connsiteY16" fmla="*/ 1731696 h 2112021"/>
                  <a:gd name="connsiteX17" fmla="*/ 0 w 2427611"/>
                  <a:gd name="connsiteY17" fmla="*/ 1456567 h 2112021"/>
                  <a:gd name="connsiteX18" fmla="*/ 8092 w 2427611"/>
                  <a:gd name="connsiteY18" fmla="*/ 1149069 h 2112021"/>
                  <a:gd name="connsiteX19" fmla="*/ 420786 w 2427611"/>
                  <a:gd name="connsiteY19" fmla="*/ 922492 h 2112021"/>
                  <a:gd name="connsiteX20" fmla="*/ 776836 w 2427611"/>
                  <a:gd name="connsiteY20" fmla="*/ 922492 h 2112021"/>
                  <a:gd name="connsiteX21" fmla="*/ 882032 w 2427611"/>
                  <a:gd name="connsiteY21" fmla="*/ 720191 h 2112021"/>
                  <a:gd name="connsiteX22" fmla="*/ 930584 w 2427611"/>
                  <a:gd name="connsiteY22" fmla="*/ 477430 h 2112021"/>
                  <a:gd name="connsiteX23" fmla="*/ 1076241 w 2427611"/>
                  <a:gd name="connsiteY23" fmla="*/ 291313 h 2112021"/>
                  <a:gd name="connsiteX24" fmla="*/ 1335186 w 2427611"/>
                  <a:gd name="connsiteY24" fmla="*/ 283221 h 2112021"/>
                  <a:gd name="connsiteX25" fmla="*/ 1391830 w 2427611"/>
                  <a:gd name="connsiteY25" fmla="*/ 129473 h 2112021"/>
                  <a:gd name="connsiteX26" fmla="*/ 1545579 w 2427611"/>
                  <a:gd name="connsiteY26" fmla="*/ 0 h 2112021"/>
                  <a:gd name="connsiteX27" fmla="*/ 1497027 w 2427611"/>
                  <a:gd name="connsiteY27" fmla="*/ 72828 h 2112021"/>
                  <a:gd name="connsiteX0" fmla="*/ 1456567 w 2427611"/>
                  <a:gd name="connsiteY0" fmla="*/ 40460 h 2112021"/>
                  <a:gd name="connsiteX1" fmla="*/ 1946699 w 2427611"/>
                  <a:gd name="connsiteY1" fmla="*/ 262587 h 2112021"/>
                  <a:gd name="connsiteX2" fmla="*/ 1998733 w 2427611"/>
                  <a:gd name="connsiteY2" fmla="*/ 542167 h 2112021"/>
                  <a:gd name="connsiteX3" fmla="*/ 2031101 w 2427611"/>
                  <a:gd name="connsiteY3" fmla="*/ 776836 h 2112021"/>
                  <a:gd name="connsiteX4" fmla="*/ 2112021 w 2427611"/>
                  <a:gd name="connsiteY4" fmla="*/ 971044 h 2112021"/>
                  <a:gd name="connsiteX5" fmla="*/ 2265770 w 2427611"/>
                  <a:gd name="connsiteY5" fmla="*/ 1068149 h 2112021"/>
                  <a:gd name="connsiteX6" fmla="*/ 2290046 w 2427611"/>
                  <a:gd name="connsiteY6" fmla="*/ 1181437 h 2112021"/>
                  <a:gd name="connsiteX7" fmla="*/ 2427611 w 2427611"/>
                  <a:gd name="connsiteY7" fmla="*/ 1391830 h 2112021"/>
                  <a:gd name="connsiteX8" fmla="*/ 2427611 w 2427611"/>
                  <a:gd name="connsiteY8" fmla="*/ 1553671 h 2112021"/>
                  <a:gd name="connsiteX9" fmla="*/ 2190188 w 2427611"/>
                  <a:gd name="connsiteY9" fmla="*/ 1666391 h 2112021"/>
                  <a:gd name="connsiteX10" fmla="*/ 2053273 w 2427611"/>
                  <a:gd name="connsiteY10" fmla="*/ 1723604 h 2112021"/>
                  <a:gd name="connsiteX11" fmla="*/ 2006825 w 2427611"/>
                  <a:gd name="connsiteY11" fmla="*/ 1901628 h 2112021"/>
                  <a:gd name="connsiteX12" fmla="*/ 1626499 w 2427611"/>
                  <a:gd name="connsiteY12" fmla="*/ 2055377 h 2112021"/>
                  <a:gd name="connsiteX13" fmla="*/ 1035781 w 2427611"/>
                  <a:gd name="connsiteY13" fmla="*/ 2055377 h 2112021"/>
                  <a:gd name="connsiteX14" fmla="*/ 695915 w 2427611"/>
                  <a:gd name="connsiteY14" fmla="*/ 2112021 h 2112021"/>
                  <a:gd name="connsiteX15" fmla="*/ 453154 w 2427611"/>
                  <a:gd name="connsiteY15" fmla="*/ 2023009 h 2112021"/>
                  <a:gd name="connsiteX16" fmla="*/ 218485 w 2427611"/>
                  <a:gd name="connsiteY16" fmla="*/ 1731696 h 2112021"/>
                  <a:gd name="connsiteX17" fmla="*/ 0 w 2427611"/>
                  <a:gd name="connsiteY17" fmla="*/ 1456567 h 2112021"/>
                  <a:gd name="connsiteX18" fmla="*/ 8092 w 2427611"/>
                  <a:gd name="connsiteY18" fmla="*/ 1149069 h 2112021"/>
                  <a:gd name="connsiteX19" fmla="*/ 420786 w 2427611"/>
                  <a:gd name="connsiteY19" fmla="*/ 922492 h 2112021"/>
                  <a:gd name="connsiteX20" fmla="*/ 776836 w 2427611"/>
                  <a:gd name="connsiteY20" fmla="*/ 922492 h 2112021"/>
                  <a:gd name="connsiteX21" fmla="*/ 882032 w 2427611"/>
                  <a:gd name="connsiteY21" fmla="*/ 720191 h 2112021"/>
                  <a:gd name="connsiteX22" fmla="*/ 930584 w 2427611"/>
                  <a:gd name="connsiteY22" fmla="*/ 477430 h 2112021"/>
                  <a:gd name="connsiteX23" fmla="*/ 1076241 w 2427611"/>
                  <a:gd name="connsiteY23" fmla="*/ 291313 h 2112021"/>
                  <a:gd name="connsiteX24" fmla="*/ 1335186 w 2427611"/>
                  <a:gd name="connsiteY24" fmla="*/ 283221 h 2112021"/>
                  <a:gd name="connsiteX25" fmla="*/ 1391830 w 2427611"/>
                  <a:gd name="connsiteY25" fmla="*/ 129473 h 2112021"/>
                  <a:gd name="connsiteX26" fmla="*/ 1545579 w 2427611"/>
                  <a:gd name="connsiteY26" fmla="*/ 0 h 2112021"/>
                  <a:gd name="connsiteX27" fmla="*/ 1497027 w 2427611"/>
                  <a:gd name="connsiteY27" fmla="*/ 72828 h 2112021"/>
                  <a:gd name="connsiteX0" fmla="*/ 1456567 w 2649568"/>
                  <a:gd name="connsiteY0" fmla="*/ 40460 h 2112021"/>
                  <a:gd name="connsiteX1" fmla="*/ 1946699 w 2649568"/>
                  <a:gd name="connsiteY1" fmla="*/ 262587 h 2112021"/>
                  <a:gd name="connsiteX2" fmla="*/ 1998733 w 2649568"/>
                  <a:gd name="connsiteY2" fmla="*/ 542167 h 2112021"/>
                  <a:gd name="connsiteX3" fmla="*/ 2031101 w 2649568"/>
                  <a:gd name="connsiteY3" fmla="*/ 776836 h 2112021"/>
                  <a:gd name="connsiteX4" fmla="*/ 2649568 w 2649568"/>
                  <a:gd name="connsiteY4" fmla="*/ 566042 h 2112021"/>
                  <a:gd name="connsiteX5" fmla="*/ 2265770 w 2649568"/>
                  <a:gd name="connsiteY5" fmla="*/ 1068149 h 2112021"/>
                  <a:gd name="connsiteX6" fmla="*/ 2290046 w 2649568"/>
                  <a:gd name="connsiteY6" fmla="*/ 1181437 h 2112021"/>
                  <a:gd name="connsiteX7" fmla="*/ 2427611 w 2649568"/>
                  <a:gd name="connsiteY7" fmla="*/ 1391830 h 2112021"/>
                  <a:gd name="connsiteX8" fmla="*/ 2427611 w 2649568"/>
                  <a:gd name="connsiteY8" fmla="*/ 1553671 h 2112021"/>
                  <a:gd name="connsiteX9" fmla="*/ 2190188 w 2649568"/>
                  <a:gd name="connsiteY9" fmla="*/ 1666391 h 2112021"/>
                  <a:gd name="connsiteX10" fmla="*/ 2053273 w 2649568"/>
                  <a:gd name="connsiteY10" fmla="*/ 1723604 h 2112021"/>
                  <a:gd name="connsiteX11" fmla="*/ 2006825 w 2649568"/>
                  <a:gd name="connsiteY11" fmla="*/ 1901628 h 2112021"/>
                  <a:gd name="connsiteX12" fmla="*/ 1626499 w 2649568"/>
                  <a:gd name="connsiteY12" fmla="*/ 2055377 h 2112021"/>
                  <a:gd name="connsiteX13" fmla="*/ 1035781 w 2649568"/>
                  <a:gd name="connsiteY13" fmla="*/ 2055377 h 2112021"/>
                  <a:gd name="connsiteX14" fmla="*/ 695915 w 2649568"/>
                  <a:gd name="connsiteY14" fmla="*/ 2112021 h 2112021"/>
                  <a:gd name="connsiteX15" fmla="*/ 453154 w 2649568"/>
                  <a:gd name="connsiteY15" fmla="*/ 2023009 h 2112021"/>
                  <a:gd name="connsiteX16" fmla="*/ 218485 w 2649568"/>
                  <a:gd name="connsiteY16" fmla="*/ 1731696 h 2112021"/>
                  <a:gd name="connsiteX17" fmla="*/ 0 w 2649568"/>
                  <a:gd name="connsiteY17" fmla="*/ 1456567 h 2112021"/>
                  <a:gd name="connsiteX18" fmla="*/ 8092 w 2649568"/>
                  <a:gd name="connsiteY18" fmla="*/ 1149069 h 2112021"/>
                  <a:gd name="connsiteX19" fmla="*/ 420786 w 2649568"/>
                  <a:gd name="connsiteY19" fmla="*/ 922492 h 2112021"/>
                  <a:gd name="connsiteX20" fmla="*/ 776836 w 2649568"/>
                  <a:gd name="connsiteY20" fmla="*/ 922492 h 2112021"/>
                  <a:gd name="connsiteX21" fmla="*/ 882032 w 2649568"/>
                  <a:gd name="connsiteY21" fmla="*/ 720191 h 2112021"/>
                  <a:gd name="connsiteX22" fmla="*/ 930584 w 2649568"/>
                  <a:gd name="connsiteY22" fmla="*/ 477430 h 2112021"/>
                  <a:gd name="connsiteX23" fmla="*/ 1076241 w 2649568"/>
                  <a:gd name="connsiteY23" fmla="*/ 291313 h 2112021"/>
                  <a:gd name="connsiteX24" fmla="*/ 1335186 w 2649568"/>
                  <a:gd name="connsiteY24" fmla="*/ 283221 h 2112021"/>
                  <a:gd name="connsiteX25" fmla="*/ 1391830 w 2649568"/>
                  <a:gd name="connsiteY25" fmla="*/ 129473 h 2112021"/>
                  <a:gd name="connsiteX26" fmla="*/ 1545579 w 2649568"/>
                  <a:gd name="connsiteY26" fmla="*/ 0 h 2112021"/>
                  <a:gd name="connsiteX27" fmla="*/ 1497027 w 2649568"/>
                  <a:gd name="connsiteY27" fmla="*/ 72828 h 2112021"/>
                  <a:gd name="connsiteX0" fmla="*/ 1456567 w 2649568"/>
                  <a:gd name="connsiteY0" fmla="*/ 40460 h 2112021"/>
                  <a:gd name="connsiteX1" fmla="*/ 1946699 w 2649568"/>
                  <a:gd name="connsiteY1" fmla="*/ 262587 h 2112021"/>
                  <a:gd name="connsiteX2" fmla="*/ 1998733 w 2649568"/>
                  <a:gd name="connsiteY2" fmla="*/ 542167 h 2112021"/>
                  <a:gd name="connsiteX3" fmla="*/ 2185738 w 2649568"/>
                  <a:gd name="connsiteY3" fmla="*/ 600108 h 2112021"/>
                  <a:gd name="connsiteX4" fmla="*/ 2649568 w 2649568"/>
                  <a:gd name="connsiteY4" fmla="*/ 566042 h 2112021"/>
                  <a:gd name="connsiteX5" fmla="*/ 2265770 w 2649568"/>
                  <a:gd name="connsiteY5" fmla="*/ 1068149 h 2112021"/>
                  <a:gd name="connsiteX6" fmla="*/ 2290046 w 2649568"/>
                  <a:gd name="connsiteY6" fmla="*/ 1181437 h 2112021"/>
                  <a:gd name="connsiteX7" fmla="*/ 2427611 w 2649568"/>
                  <a:gd name="connsiteY7" fmla="*/ 1391830 h 2112021"/>
                  <a:gd name="connsiteX8" fmla="*/ 2427611 w 2649568"/>
                  <a:gd name="connsiteY8" fmla="*/ 1553671 h 2112021"/>
                  <a:gd name="connsiteX9" fmla="*/ 2190188 w 2649568"/>
                  <a:gd name="connsiteY9" fmla="*/ 1666391 h 2112021"/>
                  <a:gd name="connsiteX10" fmla="*/ 2053273 w 2649568"/>
                  <a:gd name="connsiteY10" fmla="*/ 1723604 h 2112021"/>
                  <a:gd name="connsiteX11" fmla="*/ 2006825 w 2649568"/>
                  <a:gd name="connsiteY11" fmla="*/ 1901628 h 2112021"/>
                  <a:gd name="connsiteX12" fmla="*/ 1626499 w 2649568"/>
                  <a:gd name="connsiteY12" fmla="*/ 2055377 h 2112021"/>
                  <a:gd name="connsiteX13" fmla="*/ 1035781 w 2649568"/>
                  <a:gd name="connsiteY13" fmla="*/ 2055377 h 2112021"/>
                  <a:gd name="connsiteX14" fmla="*/ 695915 w 2649568"/>
                  <a:gd name="connsiteY14" fmla="*/ 2112021 h 2112021"/>
                  <a:gd name="connsiteX15" fmla="*/ 453154 w 2649568"/>
                  <a:gd name="connsiteY15" fmla="*/ 2023009 h 2112021"/>
                  <a:gd name="connsiteX16" fmla="*/ 218485 w 2649568"/>
                  <a:gd name="connsiteY16" fmla="*/ 1731696 h 2112021"/>
                  <a:gd name="connsiteX17" fmla="*/ 0 w 2649568"/>
                  <a:gd name="connsiteY17" fmla="*/ 1456567 h 2112021"/>
                  <a:gd name="connsiteX18" fmla="*/ 8092 w 2649568"/>
                  <a:gd name="connsiteY18" fmla="*/ 1149069 h 2112021"/>
                  <a:gd name="connsiteX19" fmla="*/ 420786 w 2649568"/>
                  <a:gd name="connsiteY19" fmla="*/ 922492 h 2112021"/>
                  <a:gd name="connsiteX20" fmla="*/ 776836 w 2649568"/>
                  <a:gd name="connsiteY20" fmla="*/ 922492 h 2112021"/>
                  <a:gd name="connsiteX21" fmla="*/ 882032 w 2649568"/>
                  <a:gd name="connsiteY21" fmla="*/ 720191 h 2112021"/>
                  <a:gd name="connsiteX22" fmla="*/ 930584 w 2649568"/>
                  <a:gd name="connsiteY22" fmla="*/ 477430 h 2112021"/>
                  <a:gd name="connsiteX23" fmla="*/ 1076241 w 2649568"/>
                  <a:gd name="connsiteY23" fmla="*/ 291313 h 2112021"/>
                  <a:gd name="connsiteX24" fmla="*/ 1335186 w 2649568"/>
                  <a:gd name="connsiteY24" fmla="*/ 283221 h 2112021"/>
                  <a:gd name="connsiteX25" fmla="*/ 1391830 w 2649568"/>
                  <a:gd name="connsiteY25" fmla="*/ 129473 h 2112021"/>
                  <a:gd name="connsiteX26" fmla="*/ 1545579 w 2649568"/>
                  <a:gd name="connsiteY26" fmla="*/ 0 h 2112021"/>
                  <a:gd name="connsiteX27" fmla="*/ 1497027 w 2649568"/>
                  <a:gd name="connsiteY27" fmla="*/ 72828 h 2112021"/>
                  <a:gd name="connsiteX0" fmla="*/ 1456567 w 2649568"/>
                  <a:gd name="connsiteY0" fmla="*/ 40460 h 2112021"/>
                  <a:gd name="connsiteX1" fmla="*/ 1946699 w 2649568"/>
                  <a:gd name="connsiteY1" fmla="*/ 262587 h 2112021"/>
                  <a:gd name="connsiteX2" fmla="*/ 1998733 w 2649568"/>
                  <a:gd name="connsiteY2" fmla="*/ 542167 h 2112021"/>
                  <a:gd name="connsiteX3" fmla="*/ 2539194 w 2649568"/>
                  <a:gd name="connsiteY3" fmla="*/ 445471 h 2112021"/>
                  <a:gd name="connsiteX4" fmla="*/ 2649568 w 2649568"/>
                  <a:gd name="connsiteY4" fmla="*/ 566042 h 2112021"/>
                  <a:gd name="connsiteX5" fmla="*/ 2265770 w 2649568"/>
                  <a:gd name="connsiteY5" fmla="*/ 1068149 h 2112021"/>
                  <a:gd name="connsiteX6" fmla="*/ 2290046 w 2649568"/>
                  <a:gd name="connsiteY6" fmla="*/ 1181437 h 2112021"/>
                  <a:gd name="connsiteX7" fmla="*/ 2427611 w 2649568"/>
                  <a:gd name="connsiteY7" fmla="*/ 1391830 h 2112021"/>
                  <a:gd name="connsiteX8" fmla="*/ 2427611 w 2649568"/>
                  <a:gd name="connsiteY8" fmla="*/ 1553671 h 2112021"/>
                  <a:gd name="connsiteX9" fmla="*/ 2190188 w 2649568"/>
                  <a:gd name="connsiteY9" fmla="*/ 1666391 h 2112021"/>
                  <a:gd name="connsiteX10" fmla="*/ 2053273 w 2649568"/>
                  <a:gd name="connsiteY10" fmla="*/ 1723604 h 2112021"/>
                  <a:gd name="connsiteX11" fmla="*/ 2006825 w 2649568"/>
                  <a:gd name="connsiteY11" fmla="*/ 1901628 h 2112021"/>
                  <a:gd name="connsiteX12" fmla="*/ 1626499 w 2649568"/>
                  <a:gd name="connsiteY12" fmla="*/ 2055377 h 2112021"/>
                  <a:gd name="connsiteX13" fmla="*/ 1035781 w 2649568"/>
                  <a:gd name="connsiteY13" fmla="*/ 2055377 h 2112021"/>
                  <a:gd name="connsiteX14" fmla="*/ 695915 w 2649568"/>
                  <a:gd name="connsiteY14" fmla="*/ 2112021 h 2112021"/>
                  <a:gd name="connsiteX15" fmla="*/ 453154 w 2649568"/>
                  <a:gd name="connsiteY15" fmla="*/ 2023009 h 2112021"/>
                  <a:gd name="connsiteX16" fmla="*/ 218485 w 2649568"/>
                  <a:gd name="connsiteY16" fmla="*/ 1731696 h 2112021"/>
                  <a:gd name="connsiteX17" fmla="*/ 0 w 2649568"/>
                  <a:gd name="connsiteY17" fmla="*/ 1456567 h 2112021"/>
                  <a:gd name="connsiteX18" fmla="*/ 8092 w 2649568"/>
                  <a:gd name="connsiteY18" fmla="*/ 1149069 h 2112021"/>
                  <a:gd name="connsiteX19" fmla="*/ 420786 w 2649568"/>
                  <a:gd name="connsiteY19" fmla="*/ 922492 h 2112021"/>
                  <a:gd name="connsiteX20" fmla="*/ 776836 w 2649568"/>
                  <a:gd name="connsiteY20" fmla="*/ 922492 h 2112021"/>
                  <a:gd name="connsiteX21" fmla="*/ 882032 w 2649568"/>
                  <a:gd name="connsiteY21" fmla="*/ 720191 h 2112021"/>
                  <a:gd name="connsiteX22" fmla="*/ 930584 w 2649568"/>
                  <a:gd name="connsiteY22" fmla="*/ 477430 h 2112021"/>
                  <a:gd name="connsiteX23" fmla="*/ 1076241 w 2649568"/>
                  <a:gd name="connsiteY23" fmla="*/ 291313 h 2112021"/>
                  <a:gd name="connsiteX24" fmla="*/ 1335186 w 2649568"/>
                  <a:gd name="connsiteY24" fmla="*/ 283221 h 2112021"/>
                  <a:gd name="connsiteX25" fmla="*/ 1391830 w 2649568"/>
                  <a:gd name="connsiteY25" fmla="*/ 129473 h 2112021"/>
                  <a:gd name="connsiteX26" fmla="*/ 1545579 w 2649568"/>
                  <a:gd name="connsiteY26" fmla="*/ 0 h 2112021"/>
                  <a:gd name="connsiteX27" fmla="*/ 1497027 w 2649568"/>
                  <a:gd name="connsiteY27" fmla="*/ 72828 h 2112021"/>
                  <a:gd name="connsiteX0" fmla="*/ 1456567 w 2701228"/>
                  <a:gd name="connsiteY0" fmla="*/ 40460 h 2112021"/>
                  <a:gd name="connsiteX1" fmla="*/ 1946699 w 2701228"/>
                  <a:gd name="connsiteY1" fmla="*/ 262587 h 2112021"/>
                  <a:gd name="connsiteX2" fmla="*/ 1998733 w 2701228"/>
                  <a:gd name="connsiteY2" fmla="*/ 542167 h 2112021"/>
                  <a:gd name="connsiteX3" fmla="*/ 2539194 w 2701228"/>
                  <a:gd name="connsiteY3" fmla="*/ 445471 h 2112021"/>
                  <a:gd name="connsiteX4" fmla="*/ 2649568 w 2701228"/>
                  <a:gd name="connsiteY4" fmla="*/ 566042 h 2112021"/>
                  <a:gd name="connsiteX5" fmla="*/ 2667310 w 2701228"/>
                  <a:gd name="connsiteY5" fmla="*/ 976724 h 2112021"/>
                  <a:gd name="connsiteX6" fmla="*/ 2265770 w 2701228"/>
                  <a:gd name="connsiteY6" fmla="*/ 1068149 h 2112021"/>
                  <a:gd name="connsiteX7" fmla="*/ 2290046 w 2701228"/>
                  <a:gd name="connsiteY7" fmla="*/ 1181437 h 2112021"/>
                  <a:gd name="connsiteX8" fmla="*/ 2427611 w 2701228"/>
                  <a:gd name="connsiteY8" fmla="*/ 1391830 h 2112021"/>
                  <a:gd name="connsiteX9" fmla="*/ 2427611 w 2701228"/>
                  <a:gd name="connsiteY9" fmla="*/ 1553671 h 2112021"/>
                  <a:gd name="connsiteX10" fmla="*/ 2190188 w 2701228"/>
                  <a:gd name="connsiteY10" fmla="*/ 1666391 h 2112021"/>
                  <a:gd name="connsiteX11" fmla="*/ 2053273 w 2701228"/>
                  <a:gd name="connsiteY11" fmla="*/ 1723604 h 2112021"/>
                  <a:gd name="connsiteX12" fmla="*/ 2006825 w 2701228"/>
                  <a:gd name="connsiteY12" fmla="*/ 1901628 h 2112021"/>
                  <a:gd name="connsiteX13" fmla="*/ 1626499 w 2701228"/>
                  <a:gd name="connsiteY13" fmla="*/ 2055377 h 2112021"/>
                  <a:gd name="connsiteX14" fmla="*/ 1035781 w 2701228"/>
                  <a:gd name="connsiteY14" fmla="*/ 2055377 h 2112021"/>
                  <a:gd name="connsiteX15" fmla="*/ 695915 w 2701228"/>
                  <a:gd name="connsiteY15" fmla="*/ 2112021 h 2112021"/>
                  <a:gd name="connsiteX16" fmla="*/ 453154 w 2701228"/>
                  <a:gd name="connsiteY16" fmla="*/ 2023009 h 2112021"/>
                  <a:gd name="connsiteX17" fmla="*/ 218485 w 2701228"/>
                  <a:gd name="connsiteY17" fmla="*/ 1731696 h 2112021"/>
                  <a:gd name="connsiteX18" fmla="*/ 0 w 2701228"/>
                  <a:gd name="connsiteY18" fmla="*/ 1456567 h 2112021"/>
                  <a:gd name="connsiteX19" fmla="*/ 8092 w 2701228"/>
                  <a:gd name="connsiteY19" fmla="*/ 1149069 h 2112021"/>
                  <a:gd name="connsiteX20" fmla="*/ 420786 w 2701228"/>
                  <a:gd name="connsiteY20" fmla="*/ 922492 h 2112021"/>
                  <a:gd name="connsiteX21" fmla="*/ 776836 w 2701228"/>
                  <a:gd name="connsiteY21" fmla="*/ 922492 h 2112021"/>
                  <a:gd name="connsiteX22" fmla="*/ 882032 w 2701228"/>
                  <a:gd name="connsiteY22" fmla="*/ 720191 h 2112021"/>
                  <a:gd name="connsiteX23" fmla="*/ 930584 w 2701228"/>
                  <a:gd name="connsiteY23" fmla="*/ 477430 h 2112021"/>
                  <a:gd name="connsiteX24" fmla="*/ 1076241 w 2701228"/>
                  <a:gd name="connsiteY24" fmla="*/ 291313 h 2112021"/>
                  <a:gd name="connsiteX25" fmla="*/ 1335186 w 2701228"/>
                  <a:gd name="connsiteY25" fmla="*/ 283221 h 2112021"/>
                  <a:gd name="connsiteX26" fmla="*/ 1391830 w 2701228"/>
                  <a:gd name="connsiteY26" fmla="*/ 129473 h 2112021"/>
                  <a:gd name="connsiteX27" fmla="*/ 1545579 w 2701228"/>
                  <a:gd name="connsiteY27" fmla="*/ 0 h 2112021"/>
                  <a:gd name="connsiteX28" fmla="*/ 1497027 w 2701228"/>
                  <a:gd name="connsiteY28" fmla="*/ 72828 h 2112021"/>
                  <a:gd name="connsiteX0" fmla="*/ 1456567 w 2701229"/>
                  <a:gd name="connsiteY0" fmla="*/ 40460 h 2112021"/>
                  <a:gd name="connsiteX1" fmla="*/ 1946699 w 2701229"/>
                  <a:gd name="connsiteY1" fmla="*/ 262587 h 2112021"/>
                  <a:gd name="connsiteX2" fmla="*/ 1998733 w 2701229"/>
                  <a:gd name="connsiteY2" fmla="*/ 542167 h 2112021"/>
                  <a:gd name="connsiteX3" fmla="*/ 2539194 w 2701229"/>
                  <a:gd name="connsiteY3" fmla="*/ 445471 h 2112021"/>
                  <a:gd name="connsiteX4" fmla="*/ 2649568 w 2701229"/>
                  <a:gd name="connsiteY4" fmla="*/ 566042 h 2112021"/>
                  <a:gd name="connsiteX5" fmla="*/ 2667310 w 2701229"/>
                  <a:gd name="connsiteY5" fmla="*/ 976724 h 2112021"/>
                  <a:gd name="connsiteX6" fmla="*/ 2619226 w 2701229"/>
                  <a:gd name="connsiteY6" fmla="*/ 1097603 h 2112021"/>
                  <a:gd name="connsiteX7" fmla="*/ 2290046 w 2701229"/>
                  <a:gd name="connsiteY7" fmla="*/ 1181437 h 2112021"/>
                  <a:gd name="connsiteX8" fmla="*/ 2427611 w 2701229"/>
                  <a:gd name="connsiteY8" fmla="*/ 1391830 h 2112021"/>
                  <a:gd name="connsiteX9" fmla="*/ 2427611 w 2701229"/>
                  <a:gd name="connsiteY9" fmla="*/ 1553671 h 2112021"/>
                  <a:gd name="connsiteX10" fmla="*/ 2190188 w 2701229"/>
                  <a:gd name="connsiteY10" fmla="*/ 1666391 h 2112021"/>
                  <a:gd name="connsiteX11" fmla="*/ 2053273 w 2701229"/>
                  <a:gd name="connsiteY11" fmla="*/ 1723604 h 2112021"/>
                  <a:gd name="connsiteX12" fmla="*/ 2006825 w 2701229"/>
                  <a:gd name="connsiteY12" fmla="*/ 1901628 h 2112021"/>
                  <a:gd name="connsiteX13" fmla="*/ 1626499 w 2701229"/>
                  <a:gd name="connsiteY13" fmla="*/ 2055377 h 2112021"/>
                  <a:gd name="connsiteX14" fmla="*/ 1035781 w 2701229"/>
                  <a:gd name="connsiteY14" fmla="*/ 2055377 h 2112021"/>
                  <a:gd name="connsiteX15" fmla="*/ 695915 w 2701229"/>
                  <a:gd name="connsiteY15" fmla="*/ 2112021 h 2112021"/>
                  <a:gd name="connsiteX16" fmla="*/ 453154 w 2701229"/>
                  <a:gd name="connsiteY16" fmla="*/ 2023009 h 2112021"/>
                  <a:gd name="connsiteX17" fmla="*/ 218485 w 2701229"/>
                  <a:gd name="connsiteY17" fmla="*/ 1731696 h 2112021"/>
                  <a:gd name="connsiteX18" fmla="*/ 0 w 2701229"/>
                  <a:gd name="connsiteY18" fmla="*/ 1456567 h 2112021"/>
                  <a:gd name="connsiteX19" fmla="*/ 8092 w 2701229"/>
                  <a:gd name="connsiteY19" fmla="*/ 1149069 h 2112021"/>
                  <a:gd name="connsiteX20" fmla="*/ 420786 w 2701229"/>
                  <a:gd name="connsiteY20" fmla="*/ 922492 h 2112021"/>
                  <a:gd name="connsiteX21" fmla="*/ 776836 w 2701229"/>
                  <a:gd name="connsiteY21" fmla="*/ 922492 h 2112021"/>
                  <a:gd name="connsiteX22" fmla="*/ 882032 w 2701229"/>
                  <a:gd name="connsiteY22" fmla="*/ 720191 h 2112021"/>
                  <a:gd name="connsiteX23" fmla="*/ 930584 w 2701229"/>
                  <a:gd name="connsiteY23" fmla="*/ 477430 h 2112021"/>
                  <a:gd name="connsiteX24" fmla="*/ 1076241 w 2701229"/>
                  <a:gd name="connsiteY24" fmla="*/ 291313 h 2112021"/>
                  <a:gd name="connsiteX25" fmla="*/ 1335186 w 2701229"/>
                  <a:gd name="connsiteY25" fmla="*/ 283221 h 2112021"/>
                  <a:gd name="connsiteX26" fmla="*/ 1391830 w 2701229"/>
                  <a:gd name="connsiteY26" fmla="*/ 129473 h 2112021"/>
                  <a:gd name="connsiteX27" fmla="*/ 1545579 w 2701229"/>
                  <a:gd name="connsiteY27" fmla="*/ 0 h 2112021"/>
                  <a:gd name="connsiteX28" fmla="*/ 1497027 w 2701229"/>
                  <a:gd name="connsiteY28" fmla="*/ 72828 h 2112021"/>
                  <a:gd name="connsiteX0" fmla="*/ 1456567 w 2701229"/>
                  <a:gd name="connsiteY0" fmla="*/ 40460 h 2112021"/>
                  <a:gd name="connsiteX1" fmla="*/ 1946699 w 2701229"/>
                  <a:gd name="connsiteY1" fmla="*/ 262587 h 2112021"/>
                  <a:gd name="connsiteX2" fmla="*/ 1998733 w 2701229"/>
                  <a:gd name="connsiteY2" fmla="*/ 542167 h 2112021"/>
                  <a:gd name="connsiteX3" fmla="*/ 2539194 w 2701229"/>
                  <a:gd name="connsiteY3" fmla="*/ 445471 h 2112021"/>
                  <a:gd name="connsiteX4" fmla="*/ 2649568 w 2701229"/>
                  <a:gd name="connsiteY4" fmla="*/ 566042 h 2112021"/>
                  <a:gd name="connsiteX5" fmla="*/ 2667310 w 2701229"/>
                  <a:gd name="connsiteY5" fmla="*/ 976724 h 2112021"/>
                  <a:gd name="connsiteX6" fmla="*/ 2619226 w 2701229"/>
                  <a:gd name="connsiteY6" fmla="*/ 1097603 h 2112021"/>
                  <a:gd name="connsiteX7" fmla="*/ 2599320 w 2701229"/>
                  <a:gd name="connsiteY7" fmla="*/ 1203528 h 2112021"/>
                  <a:gd name="connsiteX8" fmla="*/ 2427611 w 2701229"/>
                  <a:gd name="connsiteY8" fmla="*/ 1391830 h 2112021"/>
                  <a:gd name="connsiteX9" fmla="*/ 2427611 w 2701229"/>
                  <a:gd name="connsiteY9" fmla="*/ 1553671 h 2112021"/>
                  <a:gd name="connsiteX10" fmla="*/ 2190188 w 2701229"/>
                  <a:gd name="connsiteY10" fmla="*/ 1666391 h 2112021"/>
                  <a:gd name="connsiteX11" fmla="*/ 2053273 w 2701229"/>
                  <a:gd name="connsiteY11" fmla="*/ 1723604 h 2112021"/>
                  <a:gd name="connsiteX12" fmla="*/ 2006825 w 2701229"/>
                  <a:gd name="connsiteY12" fmla="*/ 1901628 h 2112021"/>
                  <a:gd name="connsiteX13" fmla="*/ 1626499 w 2701229"/>
                  <a:gd name="connsiteY13" fmla="*/ 2055377 h 2112021"/>
                  <a:gd name="connsiteX14" fmla="*/ 1035781 w 2701229"/>
                  <a:gd name="connsiteY14" fmla="*/ 2055377 h 2112021"/>
                  <a:gd name="connsiteX15" fmla="*/ 695915 w 2701229"/>
                  <a:gd name="connsiteY15" fmla="*/ 2112021 h 2112021"/>
                  <a:gd name="connsiteX16" fmla="*/ 453154 w 2701229"/>
                  <a:gd name="connsiteY16" fmla="*/ 2023009 h 2112021"/>
                  <a:gd name="connsiteX17" fmla="*/ 218485 w 2701229"/>
                  <a:gd name="connsiteY17" fmla="*/ 1731696 h 2112021"/>
                  <a:gd name="connsiteX18" fmla="*/ 0 w 2701229"/>
                  <a:gd name="connsiteY18" fmla="*/ 1456567 h 2112021"/>
                  <a:gd name="connsiteX19" fmla="*/ 8092 w 2701229"/>
                  <a:gd name="connsiteY19" fmla="*/ 1149069 h 2112021"/>
                  <a:gd name="connsiteX20" fmla="*/ 420786 w 2701229"/>
                  <a:gd name="connsiteY20" fmla="*/ 922492 h 2112021"/>
                  <a:gd name="connsiteX21" fmla="*/ 776836 w 2701229"/>
                  <a:gd name="connsiteY21" fmla="*/ 922492 h 2112021"/>
                  <a:gd name="connsiteX22" fmla="*/ 882032 w 2701229"/>
                  <a:gd name="connsiteY22" fmla="*/ 720191 h 2112021"/>
                  <a:gd name="connsiteX23" fmla="*/ 930584 w 2701229"/>
                  <a:gd name="connsiteY23" fmla="*/ 477430 h 2112021"/>
                  <a:gd name="connsiteX24" fmla="*/ 1076241 w 2701229"/>
                  <a:gd name="connsiteY24" fmla="*/ 291313 h 2112021"/>
                  <a:gd name="connsiteX25" fmla="*/ 1335186 w 2701229"/>
                  <a:gd name="connsiteY25" fmla="*/ 283221 h 2112021"/>
                  <a:gd name="connsiteX26" fmla="*/ 1391830 w 2701229"/>
                  <a:gd name="connsiteY26" fmla="*/ 129473 h 2112021"/>
                  <a:gd name="connsiteX27" fmla="*/ 1545579 w 2701229"/>
                  <a:gd name="connsiteY27" fmla="*/ 0 h 2112021"/>
                  <a:gd name="connsiteX28" fmla="*/ 1497027 w 2701229"/>
                  <a:gd name="connsiteY28" fmla="*/ 72828 h 2112021"/>
                  <a:gd name="connsiteX0" fmla="*/ 1456567 w 2701229"/>
                  <a:gd name="connsiteY0" fmla="*/ 40460 h 2112021"/>
                  <a:gd name="connsiteX1" fmla="*/ 1946699 w 2701229"/>
                  <a:gd name="connsiteY1" fmla="*/ 262587 h 2112021"/>
                  <a:gd name="connsiteX2" fmla="*/ 1998733 w 2701229"/>
                  <a:gd name="connsiteY2" fmla="*/ 542167 h 2112021"/>
                  <a:gd name="connsiteX3" fmla="*/ 2539194 w 2701229"/>
                  <a:gd name="connsiteY3" fmla="*/ 445471 h 2112021"/>
                  <a:gd name="connsiteX4" fmla="*/ 2649568 w 2701229"/>
                  <a:gd name="connsiteY4" fmla="*/ 566042 h 2112021"/>
                  <a:gd name="connsiteX5" fmla="*/ 2667310 w 2701229"/>
                  <a:gd name="connsiteY5" fmla="*/ 976724 h 2112021"/>
                  <a:gd name="connsiteX6" fmla="*/ 2619226 w 2701229"/>
                  <a:gd name="connsiteY6" fmla="*/ 1097603 h 2112021"/>
                  <a:gd name="connsiteX7" fmla="*/ 2599320 w 2701229"/>
                  <a:gd name="connsiteY7" fmla="*/ 1203528 h 2112021"/>
                  <a:gd name="connsiteX8" fmla="*/ 2427611 w 2701229"/>
                  <a:gd name="connsiteY8" fmla="*/ 1391830 h 2112021"/>
                  <a:gd name="connsiteX9" fmla="*/ 2427611 w 2701229"/>
                  <a:gd name="connsiteY9" fmla="*/ 1553671 h 2112021"/>
                  <a:gd name="connsiteX10" fmla="*/ 2190188 w 2701229"/>
                  <a:gd name="connsiteY10" fmla="*/ 1666391 h 2112021"/>
                  <a:gd name="connsiteX11" fmla="*/ 2149001 w 2701229"/>
                  <a:gd name="connsiteY11" fmla="*/ 1885605 h 2112021"/>
                  <a:gd name="connsiteX12" fmla="*/ 2006825 w 2701229"/>
                  <a:gd name="connsiteY12" fmla="*/ 1901628 h 2112021"/>
                  <a:gd name="connsiteX13" fmla="*/ 1626499 w 2701229"/>
                  <a:gd name="connsiteY13" fmla="*/ 2055377 h 2112021"/>
                  <a:gd name="connsiteX14" fmla="*/ 1035781 w 2701229"/>
                  <a:gd name="connsiteY14" fmla="*/ 2055377 h 2112021"/>
                  <a:gd name="connsiteX15" fmla="*/ 695915 w 2701229"/>
                  <a:gd name="connsiteY15" fmla="*/ 2112021 h 2112021"/>
                  <a:gd name="connsiteX16" fmla="*/ 453154 w 2701229"/>
                  <a:gd name="connsiteY16" fmla="*/ 2023009 h 2112021"/>
                  <a:gd name="connsiteX17" fmla="*/ 218485 w 2701229"/>
                  <a:gd name="connsiteY17" fmla="*/ 1731696 h 2112021"/>
                  <a:gd name="connsiteX18" fmla="*/ 0 w 2701229"/>
                  <a:gd name="connsiteY18" fmla="*/ 1456567 h 2112021"/>
                  <a:gd name="connsiteX19" fmla="*/ 8092 w 2701229"/>
                  <a:gd name="connsiteY19" fmla="*/ 1149069 h 2112021"/>
                  <a:gd name="connsiteX20" fmla="*/ 420786 w 2701229"/>
                  <a:gd name="connsiteY20" fmla="*/ 922492 h 2112021"/>
                  <a:gd name="connsiteX21" fmla="*/ 776836 w 2701229"/>
                  <a:gd name="connsiteY21" fmla="*/ 922492 h 2112021"/>
                  <a:gd name="connsiteX22" fmla="*/ 882032 w 2701229"/>
                  <a:gd name="connsiteY22" fmla="*/ 720191 h 2112021"/>
                  <a:gd name="connsiteX23" fmla="*/ 930584 w 2701229"/>
                  <a:gd name="connsiteY23" fmla="*/ 477430 h 2112021"/>
                  <a:gd name="connsiteX24" fmla="*/ 1076241 w 2701229"/>
                  <a:gd name="connsiteY24" fmla="*/ 291313 h 2112021"/>
                  <a:gd name="connsiteX25" fmla="*/ 1335186 w 2701229"/>
                  <a:gd name="connsiteY25" fmla="*/ 283221 h 2112021"/>
                  <a:gd name="connsiteX26" fmla="*/ 1391830 w 2701229"/>
                  <a:gd name="connsiteY26" fmla="*/ 129473 h 2112021"/>
                  <a:gd name="connsiteX27" fmla="*/ 1545579 w 2701229"/>
                  <a:gd name="connsiteY27" fmla="*/ 0 h 2112021"/>
                  <a:gd name="connsiteX28" fmla="*/ 1497027 w 2701229"/>
                  <a:gd name="connsiteY28" fmla="*/ 72828 h 2112021"/>
                  <a:gd name="connsiteX0" fmla="*/ 1456567 w 2701229"/>
                  <a:gd name="connsiteY0" fmla="*/ 40460 h 2112021"/>
                  <a:gd name="connsiteX1" fmla="*/ 1946699 w 2701229"/>
                  <a:gd name="connsiteY1" fmla="*/ 262587 h 2112021"/>
                  <a:gd name="connsiteX2" fmla="*/ 1998733 w 2701229"/>
                  <a:gd name="connsiteY2" fmla="*/ 542167 h 2112021"/>
                  <a:gd name="connsiteX3" fmla="*/ 2539194 w 2701229"/>
                  <a:gd name="connsiteY3" fmla="*/ 445471 h 2112021"/>
                  <a:gd name="connsiteX4" fmla="*/ 2649568 w 2701229"/>
                  <a:gd name="connsiteY4" fmla="*/ 566042 h 2112021"/>
                  <a:gd name="connsiteX5" fmla="*/ 2667310 w 2701229"/>
                  <a:gd name="connsiteY5" fmla="*/ 976724 h 2112021"/>
                  <a:gd name="connsiteX6" fmla="*/ 2619226 w 2701229"/>
                  <a:gd name="connsiteY6" fmla="*/ 1097603 h 2112021"/>
                  <a:gd name="connsiteX7" fmla="*/ 2599320 w 2701229"/>
                  <a:gd name="connsiteY7" fmla="*/ 1203528 h 2112021"/>
                  <a:gd name="connsiteX8" fmla="*/ 2427611 w 2701229"/>
                  <a:gd name="connsiteY8" fmla="*/ 1391830 h 2112021"/>
                  <a:gd name="connsiteX9" fmla="*/ 2427611 w 2701229"/>
                  <a:gd name="connsiteY9" fmla="*/ 1553671 h 2112021"/>
                  <a:gd name="connsiteX10" fmla="*/ 2190188 w 2701229"/>
                  <a:gd name="connsiteY10" fmla="*/ 1666391 h 2112021"/>
                  <a:gd name="connsiteX11" fmla="*/ 2149001 w 2701229"/>
                  <a:gd name="connsiteY11" fmla="*/ 1885605 h 2112021"/>
                  <a:gd name="connsiteX12" fmla="*/ 2058371 w 2701229"/>
                  <a:gd name="connsiteY12" fmla="*/ 2056266 h 2112021"/>
                  <a:gd name="connsiteX13" fmla="*/ 1626499 w 2701229"/>
                  <a:gd name="connsiteY13" fmla="*/ 2055377 h 2112021"/>
                  <a:gd name="connsiteX14" fmla="*/ 1035781 w 2701229"/>
                  <a:gd name="connsiteY14" fmla="*/ 2055377 h 2112021"/>
                  <a:gd name="connsiteX15" fmla="*/ 695915 w 2701229"/>
                  <a:gd name="connsiteY15" fmla="*/ 2112021 h 2112021"/>
                  <a:gd name="connsiteX16" fmla="*/ 453154 w 2701229"/>
                  <a:gd name="connsiteY16" fmla="*/ 2023009 h 2112021"/>
                  <a:gd name="connsiteX17" fmla="*/ 218485 w 2701229"/>
                  <a:gd name="connsiteY17" fmla="*/ 1731696 h 2112021"/>
                  <a:gd name="connsiteX18" fmla="*/ 0 w 2701229"/>
                  <a:gd name="connsiteY18" fmla="*/ 1456567 h 2112021"/>
                  <a:gd name="connsiteX19" fmla="*/ 8092 w 2701229"/>
                  <a:gd name="connsiteY19" fmla="*/ 1149069 h 2112021"/>
                  <a:gd name="connsiteX20" fmla="*/ 420786 w 2701229"/>
                  <a:gd name="connsiteY20" fmla="*/ 922492 h 2112021"/>
                  <a:gd name="connsiteX21" fmla="*/ 776836 w 2701229"/>
                  <a:gd name="connsiteY21" fmla="*/ 922492 h 2112021"/>
                  <a:gd name="connsiteX22" fmla="*/ 882032 w 2701229"/>
                  <a:gd name="connsiteY22" fmla="*/ 720191 h 2112021"/>
                  <a:gd name="connsiteX23" fmla="*/ 930584 w 2701229"/>
                  <a:gd name="connsiteY23" fmla="*/ 477430 h 2112021"/>
                  <a:gd name="connsiteX24" fmla="*/ 1076241 w 2701229"/>
                  <a:gd name="connsiteY24" fmla="*/ 291313 h 2112021"/>
                  <a:gd name="connsiteX25" fmla="*/ 1335186 w 2701229"/>
                  <a:gd name="connsiteY25" fmla="*/ 283221 h 2112021"/>
                  <a:gd name="connsiteX26" fmla="*/ 1391830 w 2701229"/>
                  <a:gd name="connsiteY26" fmla="*/ 129473 h 2112021"/>
                  <a:gd name="connsiteX27" fmla="*/ 1545579 w 2701229"/>
                  <a:gd name="connsiteY27" fmla="*/ 0 h 2112021"/>
                  <a:gd name="connsiteX28" fmla="*/ 1497027 w 2701229"/>
                  <a:gd name="connsiteY28" fmla="*/ 72828 h 2112021"/>
                  <a:gd name="connsiteX0" fmla="*/ 1456567 w 2701229"/>
                  <a:gd name="connsiteY0" fmla="*/ 40460 h 2165832"/>
                  <a:gd name="connsiteX1" fmla="*/ 1946699 w 2701229"/>
                  <a:gd name="connsiteY1" fmla="*/ 262587 h 2165832"/>
                  <a:gd name="connsiteX2" fmla="*/ 1998733 w 2701229"/>
                  <a:gd name="connsiteY2" fmla="*/ 542167 h 2165832"/>
                  <a:gd name="connsiteX3" fmla="*/ 2539194 w 2701229"/>
                  <a:gd name="connsiteY3" fmla="*/ 445471 h 2165832"/>
                  <a:gd name="connsiteX4" fmla="*/ 2649568 w 2701229"/>
                  <a:gd name="connsiteY4" fmla="*/ 566042 h 2165832"/>
                  <a:gd name="connsiteX5" fmla="*/ 2667310 w 2701229"/>
                  <a:gd name="connsiteY5" fmla="*/ 976724 h 2165832"/>
                  <a:gd name="connsiteX6" fmla="*/ 2619226 w 2701229"/>
                  <a:gd name="connsiteY6" fmla="*/ 1097603 h 2165832"/>
                  <a:gd name="connsiteX7" fmla="*/ 2599320 w 2701229"/>
                  <a:gd name="connsiteY7" fmla="*/ 1203528 h 2165832"/>
                  <a:gd name="connsiteX8" fmla="*/ 2427611 w 2701229"/>
                  <a:gd name="connsiteY8" fmla="*/ 1391830 h 2165832"/>
                  <a:gd name="connsiteX9" fmla="*/ 2427611 w 2701229"/>
                  <a:gd name="connsiteY9" fmla="*/ 1553671 h 2165832"/>
                  <a:gd name="connsiteX10" fmla="*/ 2190188 w 2701229"/>
                  <a:gd name="connsiteY10" fmla="*/ 1666391 h 2165832"/>
                  <a:gd name="connsiteX11" fmla="*/ 2149001 w 2701229"/>
                  <a:gd name="connsiteY11" fmla="*/ 1885605 h 2165832"/>
                  <a:gd name="connsiteX12" fmla="*/ 2058371 w 2701229"/>
                  <a:gd name="connsiteY12" fmla="*/ 2056266 h 2165832"/>
                  <a:gd name="connsiteX13" fmla="*/ 1435044 w 2701229"/>
                  <a:gd name="connsiteY13" fmla="*/ 2165832 h 2165832"/>
                  <a:gd name="connsiteX14" fmla="*/ 1035781 w 2701229"/>
                  <a:gd name="connsiteY14" fmla="*/ 2055377 h 2165832"/>
                  <a:gd name="connsiteX15" fmla="*/ 695915 w 2701229"/>
                  <a:gd name="connsiteY15" fmla="*/ 2112021 h 2165832"/>
                  <a:gd name="connsiteX16" fmla="*/ 453154 w 2701229"/>
                  <a:gd name="connsiteY16" fmla="*/ 2023009 h 2165832"/>
                  <a:gd name="connsiteX17" fmla="*/ 218485 w 2701229"/>
                  <a:gd name="connsiteY17" fmla="*/ 1731696 h 2165832"/>
                  <a:gd name="connsiteX18" fmla="*/ 0 w 2701229"/>
                  <a:gd name="connsiteY18" fmla="*/ 1456567 h 2165832"/>
                  <a:gd name="connsiteX19" fmla="*/ 8092 w 2701229"/>
                  <a:gd name="connsiteY19" fmla="*/ 1149069 h 2165832"/>
                  <a:gd name="connsiteX20" fmla="*/ 420786 w 2701229"/>
                  <a:gd name="connsiteY20" fmla="*/ 922492 h 2165832"/>
                  <a:gd name="connsiteX21" fmla="*/ 776836 w 2701229"/>
                  <a:gd name="connsiteY21" fmla="*/ 922492 h 2165832"/>
                  <a:gd name="connsiteX22" fmla="*/ 882032 w 2701229"/>
                  <a:gd name="connsiteY22" fmla="*/ 720191 h 2165832"/>
                  <a:gd name="connsiteX23" fmla="*/ 930584 w 2701229"/>
                  <a:gd name="connsiteY23" fmla="*/ 477430 h 2165832"/>
                  <a:gd name="connsiteX24" fmla="*/ 1076241 w 2701229"/>
                  <a:gd name="connsiteY24" fmla="*/ 291313 h 2165832"/>
                  <a:gd name="connsiteX25" fmla="*/ 1335186 w 2701229"/>
                  <a:gd name="connsiteY25" fmla="*/ 283221 h 2165832"/>
                  <a:gd name="connsiteX26" fmla="*/ 1391830 w 2701229"/>
                  <a:gd name="connsiteY26" fmla="*/ 129473 h 2165832"/>
                  <a:gd name="connsiteX27" fmla="*/ 1545579 w 2701229"/>
                  <a:gd name="connsiteY27" fmla="*/ 0 h 2165832"/>
                  <a:gd name="connsiteX28" fmla="*/ 1497027 w 2701229"/>
                  <a:gd name="connsiteY28" fmla="*/ 72828 h 2165832"/>
                  <a:gd name="connsiteX0" fmla="*/ 1456567 w 2701229"/>
                  <a:gd name="connsiteY0" fmla="*/ 40460 h 2217378"/>
                  <a:gd name="connsiteX1" fmla="*/ 1946699 w 2701229"/>
                  <a:gd name="connsiteY1" fmla="*/ 262587 h 2217378"/>
                  <a:gd name="connsiteX2" fmla="*/ 1998733 w 2701229"/>
                  <a:gd name="connsiteY2" fmla="*/ 542167 h 2217378"/>
                  <a:gd name="connsiteX3" fmla="*/ 2539194 w 2701229"/>
                  <a:gd name="connsiteY3" fmla="*/ 445471 h 2217378"/>
                  <a:gd name="connsiteX4" fmla="*/ 2649568 w 2701229"/>
                  <a:gd name="connsiteY4" fmla="*/ 566042 h 2217378"/>
                  <a:gd name="connsiteX5" fmla="*/ 2667310 w 2701229"/>
                  <a:gd name="connsiteY5" fmla="*/ 976724 h 2217378"/>
                  <a:gd name="connsiteX6" fmla="*/ 2619226 w 2701229"/>
                  <a:gd name="connsiteY6" fmla="*/ 1097603 h 2217378"/>
                  <a:gd name="connsiteX7" fmla="*/ 2599320 w 2701229"/>
                  <a:gd name="connsiteY7" fmla="*/ 1203528 h 2217378"/>
                  <a:gd name="connsiteX8" fmla="*/ 2427611 w 2701229"/>
                  <a:gd name="connsiteY8" fmla="*/ 1391830 h 2217378"/>
                  <a:gd name="connsiteX9" fmla="*/ 2427611 w 2701229"/>
                  <a:gd name="connsiteY9" fmla="*/ 1553671 h 2217378"/>
                  <a:gd name="connsiteX10" fmla="*/ 2190188 w 2701229"/>
                  <a:gd name="connsiteY10" fmla="*/ 1666391 h 2217378"/>
                  <a:gd name="connsiteX11" fmla="*/ 2149001 w 2701229"/>
                  <a:gd name="connsiteY11" fmla="*/ 1885605 h 2217378"/>
                  <a:gd name="connsiteX12" fmla="*/ 2058371 w 2701229"/>
                  <a:gd name="connsiteY12" fmla="*/ 2056266 h 2217378"/>
                  <a:gd name="connsiteX13" fmla="*/ 1435044 w 2701229"/>
                  <a:gd name="connsiteY13" fmla="*/ 2165832 h 2217378"/>
                  <a:gd name="connsiteX14" fmla="*/ 947417 w 2701229"/>
                  <a:gd name="connsiteY14" fmla="*/ 2217378 h 2217378"/>
                  <a:gd name="connsiteX15" fmla="*/ 695915 w 2701229"/>
                  <a:gd name="connsiteY15" fmla="*/ 2112021 h 2217378"/>
                  <a:gd name="connsiteX16" fmla="*/ 453154 w 2701229"/>
                  <a:gd name="connsiteY16" fmla="*/ 2023009 h 2217378"/>
                  <a:gd name="connsiteX17" fmla="*/ 218485 w 2701229"/>
                  <a:gd name="connsiteY17" fmla="*/ 1731696 h 2217378"/>
                  <a:gd name="connsiteX18" fmla="*/ 0 w 2701229"/>
                  <a:gd name="connsiteY18" fmla="*/ 1456567 h 2217378"/>
                  <a:gd name="connsiteX19" fmla="*/ 8092 w 2701229"/>
                  <a:gd name="connsiteY19" fmla="*/ 1149069 h 2217378"/>
                  <a:gd name="connsiteX20" fmla="*/ 420786 w 2701229"/>
                  <a:gd name="connsiteY20" fmla="*/ 922492 h 2217378"/>
                  <a:gd name="connsiteX21" fmla="*/ 776836 w 2701229"/>
                  <a:gd name="connsiteY21" fmla="*/ 922492 h 2217378"/>
                  <a:gd name="connsiteX22" fmla="*/ 882032 w 2701229"/>
                  <a:gd name="connsiteY22" fmla="*/ 720191 h 2217378"/>
                  <a:gd name="connsiteX23" fmla="*/ 930584 w 2701229"/>
                  <a:gd name="connsiteY23" fmla="*/ 477430 h 2217378"/>
                  <a:gd name="connsiteX24" fmla="*/ 1076241 w 2701229"/>
                  <a:gd name="connsiteY24" fmla="*/ 291313 h 2217378"/>
                  <a:gd name="connsiteX25" fmla="*/ 1335186 w 2701229"/>
                  <a:gd name="connsiteY25" fmla="*/ 283221 h 2217378"/>
                  <a:gd name="connsiteX26" fmla="*/ 1391830 w 2701229"/>
                  <a:gd name="connsiteY26" fmla="*/ 129473 h 2217378"/>
                  <a:gd name="connsiteX27" fmla="*/ 1545579 w 2701229"/>
                  <a:gd name="connsiteY27" fmla="*/ 0 h 2217378"/>
                  <a:gd name="connsiteX28" fmla="*/ 1497027 w 2701229"/>
                  <a:gd name="connsiteY28" fmla="*/ 72828 h 2217378"/>
                  <a:gd name="connsiteX0" fmla="*/ 1456567 w 2701229"/>
                  <a:gd name="connsiteY0" fmla="*/ 40460 h 2217378"/>
                  <a:gd name="connsiteX1" fmla="*/ 1946699 w 2701229"/>
                  <a:gd name="connsiteY1" fmla="*/ 262587 h 2217378"/>
                  <a:gd name="connsiteX2" fmla="*/ 1998733 w 2701229"/>
                  <a:gd name="connsiteY2" fmla="*/ 542167 h 2217378"/>
                  <a:gd name="connsiteX3" fmla="*/ 2539194 w 2701229"/>
                  <a:gd name="connsiteY3" fmla="*/ 445471 h 2217378"/>
                  <a:gd name="connsiteX4" fmla="*/ 2649568 w 2701229"/>
                  <a:gd name="connsiteY4" fmla="*/ 566042 h 2217378"/>
                  <a:gd name="connsiteX5" fmla="*/ 2667310 w 2701229"/>
                  <a:gd name="connsiteY5" fmla="*/ 976724 h 2217378"/>
                  <a:gd name="connsiteX6" fmla="*/ 2619226 w 2701229"/>
                  <a:gd name="connsiteY6" fmla="*/ 1097603 h 2217378"/>
                  <a:gd name="connsiteX7" fmla="*/ 2599320 w 2701229"/>
                  <a:gd name="connsiteY7" fmla="*/ 1203528 h 2217378"/>
                  <a:gd name="connsiteX8" fmla="*/ 2427611 w 2701229"/>
                  <a:gd name="connsiteY8" fmla="*/ 1391830 h 2217378"/>
                  <a:gd name="connsiteX9" fmla="*/ 2427611 w 2701229"/>
                  <a:gd name="connsiteY9" fmla="*/ 1553671 h 2217378"/>
                  <a:gd name="connsiteX10" fmla="*/ 2190188 w 2701229"/>
                  <a:gd name="connsiteY10" fmla="*/ 1666391 h 2217378"/>
                  <a:gd name="connsiteX11" fmla="*/ 2149001 w 2701229"/>
                  <a:gd name="connsiteY11" fmla="*/ 1885605 h 2217378"/>
                  <a:gd name="connsiteX12" fmla="*/ 2058371 w 2701229"/>
                  <a:gd name="connsiteY12" fmla="*/ 2056266 h 2217378"/>
                  <a:gd name="connsiteX13" fmla="*/ 1435044 w 2701229"/>
                  <a:gd name="connsiteY13" fmla="*/ 2165832 h 2217378"/>
                  <a:gd name="connsiteX14" fmla="*/ 947417 w 2701229"/>
                  <a:gd name="connsiteY14" fmla="*/ 2217378 h 2217378"/>
                  <a:gd name="connsiteX15" fmla="*/ 495027 w 2701229"/>
                  <a:gd name="connsiteY15" fmla="*/ 2162274 h 2217378"/>
                  <a:gd name="connsiteX16" fmla="*/ 695915 w 2701229"/>
                  <a:gd name="connsiteY16" fmla="*/ 2112021 h 2217378"/>
                  <a:gd name="connsiteX17" fmla="*/ 453154 w 2701229"/>
                  <a:gd name="connsiteY17" fmla="*/ 2023009 h 2217378"/>
                  <a:gd name="connsiteX18" fmla="*/ 218485 w 2701229"/>
                  <a:gd name="connsiteY18" fmla="*/ 1731696 h 2217378"/>
                  <a:gd name="connsiteX19" fmla="*/ 0 w 2701229"/>
                  <a:gd name="connsiteY19" fmla="*/ 1456567 h 2217378"/>
                  <a:gd name="connsiteX20" fmla="*/ 8092 w 2701229"/>
                  <a:gd name="connsiteY20" fmla="*/ 1149069 h 2217378"/>
                  <a:gd name="connsiteX21" fmla="*/ 420786 w 2701229"/>
                  <a:gd name="connsiteY21" fmla="*/ 922492 h 2217378"/>
                  <a:gd name="connsiteX22" fmla="*/ 776836 w 2701229"/>
                  <a:gd name="connsiteY22" fmla="*/ 922492 h 2217378"/>
                  <a:gd name="connsiteX23" fmla="*/ 882032 w 2701229"/>
                  <a:gd name="connsiteY23" fmla="*/ 720191 h 2217378"/>
                  <a:gd name="connsiteX24" fmla="*/ 930584 w 2701229"/>
                  <a:gd name="connsiteY24" fmla="*/ 477430 h 2217378"/>
                  <a:gd name="connsiteX25" fmla="*/ 1076241 w 2701229"/>
                  <a:gd name="connsiteY25" fmla="*/ 291313 h 2217378"/>
                  <a:gd name="connsiteX26" fmla="*/ 1335186 w 2701229"/>
                  <a:gd name="connsiteY26" fmla="*/ 283221 h 2217378"/>
                  <a:gd name="connsiteX27" fmla="*/ 1391830 w 2701229"/>
                  <a:gd name="connsiteY27" fmla="*/ 129473 h 2217378"/>
                  <a:gd name="connsiteX28" fmla="*/ 1545579 w 2701229"/>
                  <a:gd name="connsiteY28" fmla="*/ 0 h 2217378"/>
                  <a:gd name="connsiteX29" fmla="*/ 1497027 w 2701229"/>
                  <a:gd name="connsiteY29" fmla="*/ 72828 h 2217378"/>
                  <a:gd name="connsiteX0" fmla="*/ 1456567 w 2701229"/>
                  <a:gd name="connsiteY0" fmla="*/ 40460 h 2217378"/>
                  <a:gd name="connsiteX1" fmla="*/ 1946699 w 2701229"/>
                  <a:gd name="connsiteY1" fmla="*/ 262587 h 2217378"/>
                  <a:gd name="connsiteX2" fmla="*/ 1998733 w 2701229"/>
                  <a:gd name="connsiteY2" fmla="*/ 542167 h 2217378"/>
                  <a:gd name="connsiteX3" fmla="*/ 2539194 w 2701229"/>
                  <a:gd name="connsiteY3" fmla="*/ 445471 h 2217378"/>
                  <a:gd name="connsiteX4" fmla="*/ 2649568 w 2701229"/>
                  <a:gd name="connsiteY4" fmla="*/ 566042 h 2217378"/>
                  <a:gd name="connsiteX5" fmla="*/ 2667310 w 2701229"/>
                  <a:gd name="connsiteY5" fmla="*/ 976724 h 2217378"/>
                  <a:gd name="connsiteX6" fmla="*/ 2619226 w 2701229"/>
                  <a:gd name="connsiteY6" fmla="*/ 1097603 h 2217378"/>
                  <a:gd name="connsiteX7" fmla="*/ 2599320 w 2701229"/>
                  <a:gd name="connsiteY7" fmla="*/ 1203528 h 2217378"/>
                  <a:gd name="connsiteX8" fmla="*/ 2427611 w 2701229"/>
                  <a:gd name="connsiteY8" fmla="*/ 1391830 h 2217378"/>
                  <a:gd name="connsiteX9" fmla="*/ 2427611 w 2701229"/>
                  <a:gd name="connsiteY9" fmla="*/ 1553671 h 2217378"/>
                  <a:gd name="connsiteX10" fmla="*/ 2190188 w 2701229"/>
                  <a:gd name="connsiteY10" fmla="*/ 1666391 h 2217378"/>
                  <a:gd name="connsiteX11" fmla="*/ 2149001 w 2701229"/>
                  <a:gd name="connsiteY11" fmla="*/ 1885605 h 2217378"/>
                  <a:gd name="connsiteX12" fmla="*/ 2058371 w 2701229"/>
                  <a:gd name="connsiteY12" fmla="*/ 2056266 h 2217378"/>
                  <a:gd name="connsiteX13" fmla="*/ 1435044 w 2701229"/>
                  <a:gd name="connsiteY13" fmla="*/ 2165832 h 2217378"/>
                  <a:gd name="connsiteX14" fmla="*/ 947417 w 2701229"/>
                  <a:gd name="connsiteY14" fmla="*/ 2217378 h 2217378"/>
                  <a:gd name="connsiteX15" fmla="*/ 495027 w 2701229"/>
                  <a:gd name="connsiteY15" fmla="*/ 2162274 h 2217378"/>
                  <a:gd name="connsiteX16" fmla="*/ 695915 w 2701229"/>
                  <a:gd name="connsiteY16" fmla="*/ 2112021 h 2217378"/>
                  <a:gd name="connsiteX17" fmla="*/ 129153 w 2701229"/>
                  <a:gd name="connsiteY17" fmla="*/ 1890463 h 2217378"/>
                  <a:gd name="connsiteX18" fmla="*/ 218485 w 2701229"/>
                  <a:gd name="connsiteY18" fmla="*/ 1731696 h 2217378"/>
                  <a:gd name="connsiteX19" fmla="*/ 0 w 2701229"/>
                  <a:gd name="connsiteY19" fmla="*/ 1456567 h 2217378"/>
                  <a:gd name="connsiteX20" fmla="*/ 8092 w 2701229"/>
                  <a:gd name="connsiteY20" fmla="*/ 1149069 h 2217378"/>
                  <a:gd name="connsiteX21" fmla="*/ 420786 w 2701229"/>
                  <a:gd name="connsiteY21" fmla="*/ 922492 h 2217378"/>
                  <a:gd name="connsiteX22" fmla="*/ 776836 w 2701229"/>
                  <a:gd name="connsiteY22" fmla="*/ 922492 h 2217378"/>
                  <a:gd name="connsiteX23" fmla="*/ 882032 w 2701229"/>
                  <a:gd name="connsiteY23" fmla="*/ 720191 h 2217378"/>
                  <a:gd name="connsiteX24" fmla="*/ 930584 w 2701229"/>
                  <a:gd name="connsiteY24" fmla="*/ 477430 h 2217378"/>
                  <a:gd name="connsiteX25" fmla="*/ 1076241 w 2701229"/>
                  <a:gd name="connsiteY25" fmla="*/ 291313 h 2217378"/>
                  <a:gd name="connsiteX26" fmla="*/ 1335186 w 2701229"/>
                  <a:gd name="connsiteY26" fmla="*/ 283221 h 2217378"/>
                  <a:gd name="connsiteX27" fmla="*/ 1391830 w 2701229"/>
                  <a:gd name="connsiteY27" fmla="*/ 129473 h 2217378"/>
                  <a:gd name="connsiteX28" fmla="*/ 1545579 w 2701229"/>
                  <a:gd name="connsiteY28" fmla="*/ 0 h 2217378"/>
                  <a:gd name="connsiteX29" fmla="*/ 1497027 w 2701229"/>
                  <a:gd name="connsiteY29" fmla="*/ 72828 h 2217378"/>
                  <a:gd name="connsiteX0" fmla="*/ 1456567 w 2701229"/>
                  <a:gd name="connsiteY0" fmla="*/ 40460 h 2217378"/>
                  <a:gd name="connsiteX1" fmla="*/ 1946699 w 2701229"/>
                  <a:gd name="connsiteY1" fmla="*/ 262587 h 2217378"/>
                  <a:gd name="connsiteX2" fmla="*/ 1998733 w 2701229"/>
                  <a:gd name="connsiteY2" fmla="*/ 542167 h 2217378"/>
                  <a:gd name="connsiteX3" fmla="*/ 2539194 w 2701229"/>
                  <a:gd name="connsiteY3" fmla="*/ 445471 h 2217378"/>
                  <a:gd name="connsiteX4" fmla="*/ 2649568 w 2701229"/>
                  <a:gd name="connsiteY4" fmla="*/ 566042 h 2217378"/>
                  <a:gd name="connsiteX5" fmla="*/ 2667310 w 2701229"/>
                  <a:gd name="connsiteY5" fmla="*/ 976724 h 2217378"/>
                  <a:gd name="connsiteX6" fmla="*/ 2619226 w 2701229"/>
                  <a:gd name="connsiteY6" fmla="*/ 1097603 h 2217378"/>
                  <a:gd name="connsiteX7" fmla="*/ 2599320 w 2701229"/>
                  <a:gd name="connsiteY7" fmla="*/ 1203528 h 2217378"/>
                  <a:gd name="connsiteX8" fmla="*/ 2427611 w 2701229"/>
                  <a:gd name="connsiteY8" fmla="*/ 1391830 h 2217378"/>
                  <a:gd name="connsiteX9" fmla="*/ 2427611 w 2701229"/>
                  <a:gd name="connsiteY9" fmla="*/ 1553671 h 2217378"/>
                  <a:gd name="connsiteX10" fmla="*/ 2190188 w 2701229"/>
                  <a:gd name="connsiteY10" fmla="*/ 1666391 h 2217378"/>
                  <a:gd name="connsiteX11" fmla="*/ 2149001 w 2701229"/>
                  <a:gd name="connsiteY11" fmla="*/ 1885605 h 2217378"/>
                  <a:gd name="connsiteX12" fmla="*/ 2058371 w 2701229"/>
                  <a:gd name="connsiteY12" fmla="*/ 2056266 h 2217378"/>
                  <a:gd name="connsiteX13" fmla="*/ 1435044 w 2701229"/>
                  <a:gd name="connsiteY13" fmla="*/ 2165832 h 2217378"/>
                  <a:gd name="connsiteX14" fmla="*/ 947417 w 2701229"/>
                  <a:gd name="connsiteY14" fmla="*/ 2217378 h 2217378"/>
                  <a:gd name="connsiteX15" fmla="*/ 495027 w 2701229"/>
                  <a:gd name="connsiteY15" fmla="*/ 2162274 h 2217378"/>
                  <a:gd name="connsiteX16" fmla="*/ 320368 w 2701229"/>
                  <a:gd name="connsiteY16" fmla="*/ 2141475 h 2217378"/>
                  <a:gd name="connsiteX17" fmla="*/ 129153 w 2701229"/>
                  <a:gd name="connsiteY17" fmla="*/ 1890463 h 2217378"/>
                  <a:gd name="connsiteX18" fmla="*/ 218485 w 2701229"/>
                  <a:gd name="connsiteY18" fmla="*/ 1731696 h 2217378"/>
                  <a:gd name="connsiteX19" fmla="*/ 0 w 2701229"/>
                  <a:gd name="connsiteY19" fmla="*/ 1456567 h 2217378"/>
                  <a:gd name="connsiteX20" fmla="*/ 8092 w 2701229"/>
                  <a:gd name="connsiteY20" fmla="*/ 1149069 h 2217378"/>
                  <a:gd name="connsiteX21" fmla="*/ 420786 w 2701229"/>
                  <a:gd name="connsiteY21" fmla="*/ 922492 h 2217378"/>
                  <a:gd name="connsiteX22" fmla="*/ 776836 w 2701229"/>
                  <a:gd name="connsiteY22" fmla="*/ 922492 h 2217378"/>
                  <a:gd name="connsiteX23" fmla="*/ 882032 w 2701229"/>
                  <a:gd name="connsiteY23" fmla="*/ 720191 h 2217378"/>
                  <a:gd name="connsiteX24" fmla="*/ 930584 w 2701229"/>
                  <a:gd name="connsiteY24" fmla="*/ 477430 h 2217378"/>
                  <a:gd name="connsiteX25" fmla="*/ 1076241 w 2701229"/>
                  <a:gd name="connsiteY25" fmla="*/ 291313 h 2217378"/>
                  <a:gd name="connsiteX26" fmla="*/ 1335186 w 2701229"/>
                  <a:gd name="connsiteY26" fmla="*/ 283221 h 2217378"/>
                  <a:gd name="connsiteX27" fmla="*/ 1391830 w 2701229"/>
                  <a:gd name="connsiteY27" fmla="*/ 129473 h 2217378"/>
                  <a:gd name="connsiteX28" fmla="*/ 1545579 w 2701229"/>
                  <a:gd name="connsiteY28" fmla="*/ 0 h 2217378"/>
                  <a:gd name="connsiteX29" fmla="*/ 1497027 w 2701229"/>
                  <a:gd name="connsiteY29" fmla="*/ 72828 h 2217378"/>
                  <a:gd name="connsiteX0" fmla="*/ 1648022 w 2892684"/>
                  <a:gd name="connsiteY0" fmla="*/ 40460 h 2217378"/>
                  <a:gd name="connsiteX1" fmla="*/ 2138154 w 2892684"/>
                  <a:gd name="connsiteY1" fmla="*/ 262587 h 2217378"/>
                  <a:gd name="connsiteX2" fmla="*/ 2190188 w 2892684"/>
                  <a:gd name="connsiteY2" fmla="*/ 542167 h 2217378"/>
                  <a:gd name="connsiteX3" fmla="*/ 2730649 w 2892684"/>
                  <a:gd name="connsiteY3" fmla="*/ 445471 h 2217378"/>
                  <a:gd name="connsiteX4" fmla="*/ 2841023 w 2892684"/>
                  <a:gd name="connsiteY4" fmla="*/ 566042 h 2217378"/>
                  <a:gd name="connsiteX5" fmla="*/ 2858765 w 2892684"/>
                  <a:gd name="connsiteY5" fmla="*/ 976724 h 2217378"/>
                  <a:gd name="connsiteX6" fmla="*/ 2810681 w 2892684"/>
                  <a:gd name="connsiteY6" fmla="*/ 1097603 h 2217378"/>
                  <a:gd name="connsiteX7" fmla="*/ 2790775 w 2892684"/>
                  <a:gd name="connsiteY7" fmla="*/ 1203528 h 2217378"/>
                  <a:gd name="connsiteX8" fmla="*/ 2619066 w 2892684"/>
                  <a:gd name="connsiteY8" fmla="*/ 1391830 h 2217378"/>
                  <a:gd name="connsiteX9" fmla="*/ 2619066 w 2892684"/>
                  <a:gd name="connsiteY9" fmla="*/ 1553671 h 2217378"/>
                  <a:gd name="connsiteX10" fmla="*/ 2381643 w 2892684"/>
                  <a:gd name="connsiteY10" fmla="*/ 1666391 h 2217378"/>
                  <a:gd name="connsiteX11" fmla="*/ 2340456 w 2892684"/>
                  <a:gd name="connsiteY11" fmla="*/ 1885605 h 2217378"/>
                  <a:gd name="connsiteX12" fmla="*/ 2249826 w 2892684"/>
                  <a:gd name="connsiteY12" fmla="*/ 2056266 h 2217378"/>
                  <a:gd name="connsiteX13" fmla="*/ 1626499 w 2892684"/>
                  <a:gd name="connsiteY13" fmla="*/ 2165832 h 2217378"/>
                  <a:gd name="connsiteX14" fmla="*/ 1138872 w 2892684"/>
                  <a:gd name="connsiteY14" fmla="*/ 2217378 h 2217378"/>
                  <a:gd name="connsiteX15" fmla="*/ 686482 w 2892684"/>
                  <a:gd name="connsiteY15" fmla="*/ 2162274 h 2217378"/>
                  <a:gd name="connsiteX16" fmla="*/ 511823 w 2892684"/>
                  <a:gd name="connsiteY16" fmla="*/ 2141475 h 2217378"/>
                  <a:gd name="connsiteX17" fmla="*/ 320608 w 2892684"/>
                  <a:gd name="connsiteY17" fmla="*/ 1890463 h 2217378"/>
                  <a:gd name="connsiteX18" fmla="*/ 409940 w 2892684"/>
                  <a:gd name="connsiteY18" fmla="*/ 1731696 h 2217378"/>
                  <a:gd name="connsiteX19" fmla="*/ 0 w 2892684"/>
                  <a:gd name="connsiteY19" fmla="*/ 1449203 h 2217378"/>
                  <a:gd name="connsiteX20" fmla="*/ 199547 w 2892684"/>
                  <a:gd name="connsiteY20" fmla="*/ 1149069 h 2217378"/>
                  <a:gd name="connsiteX21" fmla="*/ 612241 w 2892684"/>
                  <a:gd name="connsiteY21" fmla="*/ 922492 h 2217378"/>
                  <a:gd name="connsiteX22" fmla="*/ 968291 w 2892684"/>
                  <a:gd name="connsiteY22" fmla="*/ 922492 h 2217378"/>
                  <a:gd name="connsiteX23" fmla="*/ 1073487 w 2892684"/>
                  <a:gd name="connsiteY23" fmla="*/ 720191 h 2217378"/>
                  <a:gd name="connsiteX24" fmla="*/ 1122039 w 2892684"/>
                  <a:gd name="connsiteY24" fmla="*/ 477430 h 2217378"/>
                  <a:gd name="connsiteX25" fmla="*/ 1267696 w 2892684"/>
                  <a:gd name="connsiteY25" fmla="*/ 291313 h 2217378"/>
                  <a:gd name="connsiteX26" fmla="*/ 1526641 w 2892684"/>
                  <a:gd name="connsiteY26" fmla="*/ 283221 h 2217378"/>
                  <a:gd name="connsiteX27" fmla="*/ 1583285 w 2892684"/>
                  <a:gd name="connsiteY27" fmla="*/ 129473 h 2217378"/>
                  <a:gd name="connsiteX28" fmla="*/ 1737034 w 2892684"/>
                  <a:gd name="connsiteY28" fmla="*/ 0 h 2217378"/>
                  <a:gd name="connsiteX29" fmla="*/ 1688482 w 2892684"/>
                  <a:gd name="connsiteY29" fmla="*/ 72828 h 2217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892684" h="2217378">
                    <a:moveTo>
                      <a:pt x="1648022" y="40460"/>
                    </a:moveTo>
                    <a:lnTo>
                      <a:pt x="2138154" y="262587"/>
                    </a:lnTo>
                    <a:lnTo>
                      <a:pt x="2190188" y="542167"/>
                    </a:lnTo>
                    <a:lnTo>
                      <a:pt x="2730649" y="445471"/>
                    </a:lnTo>
                    <a:lnTo>
                      <a:pt x="2841023" y="566042"/>
                    </a:lnTo>
                    <a:cubicBezTo>
                      <a:pt x="2716846" y="722572"/>
                      <a:pt x="2982942" y="820194"/>
                      <a:pt x="2858765" y="976724"/>
                    </a:cubicBezTo>
                    <a:lnTo>
                      <a:pt x="2810681" y="1097603"/>
                    </a:lnTo>
                    <a:lnTo>
                      <a:pt x="2790775" y="1203528"/>
                    </a:lnTo>
                    <a:lnTo>
                      <a:pt x="2619066" y="1391830"/>
                    </a:lnTo>
                    <a:lnTo>
                      <a:pt x="2619066" y="1553671"/>
                    </a:lnTo>
                    <a:lnTo>
                      <a:pt x="2381643" y="1666391"/>
                    </a:lnTo>
                    <a:lnTo>
                      <a:pt x="2340456" y="1885605"/>
                    </a:lnTo>
                    <a:lnTo>
                      <a:pt x="2249826" y="2056266"/>
                    </a:lnTo>
                    <a:lnTo>
                      <a:pt x="1626499" y="2165832"/>
                    </a:lnTo>
                    <a:lnTo>
                      <a:pt x="1138872" y="2217378"/>
                    </a:lnTo>
                    <a:cubicBezTo>
                      <a:pt x="1064166" y="2184283"/>
                      <a:pt x="761188" y="2195369"/>
                      <a:pt x="686482" y="2162274"/>
                    </a:cubicBezTo>
                    <a:lnTo>
                      <a:pt x="511823" y="2141475"/>
                    </a:lnTo>
                    <a:lnTo>
                      <a:pt x="320608" y="1890463"/>
                    </a:lnTo>
                    <a:lnTo>
                      <a:pt x="409940" y="1731696"/>
                    </a:lnTo>
                    <a:lnTo>
                      <a:pt x="0" y="1449203"/>
                    </a:lnTo>
                    <a:lnTo>
                      <a:pt x="199547" y="1149069"/>
                    </a:lnTo>
                    <a:lnTo>
                      <a:pt x="612241" y="922492"/>
                    </a:lnTo>
                    <a:lnTo>
                      <a:pt x="968291" y="922492"/>
                    </a:lnTo>
                    <a:lnTo>
                      <a:pt x="1073487" y="720191"/>
                    </a:lnTo>
                    <a:lnTo>
                      <a:pt x="1122039" y="477430"/>
                    </a:lnTo>
                    <a:lnTo>
                      <a:pt x="1267696" y="291313"/>
                    </a:lnTo>
                    <a:lnTo>
                      <a:pt x="1526641" y="283221"/>
                    </a:lnTo>
                    <a:lnTo>
                      <a:pt x="1583285" y="129473"/>
                    </a:lnTo>
                    <a:lnTo>
                      <a:pt x="1737034" y="0"/>
                    </a:lnTo>
                    <a:lnTo>
                      <a:pt x="1688482" y="72828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ihandform 56"/>
              <p:cNvSpPr/>
              <p:nvPr/>
            </p:nvSpPr>
            <p:spPr>
              <a:xfrm>
                <a:off x="8128801" y="3414223"/>
                <a:ext cx="844071" cy="817275"/>
              </a:xfrm>
              <a:custGeom>
                <a:avLst/>
                <a:gdLst>
                  <a:gd name="connsiteX0" fmla="*/ 525982 w 1019596"/>
                  <a:gd name="connsiteY0" fmla="*/ 0 h 987228"/>
                  <a:gd name="connsiteX1" fmla="*/ 1019596 w 1019596"/>
                  <a:gd name="connsiteY1" fmla="*/ 275129 h 987228"/>
                  <a:gd name="connsiteX2" fmla="*/ 736375 w 1019596"/>
                  <a:gd name="connsiteY2" fmla="*/ 501706 h 987228"/>
                  <a:gd name="connsiteX3" fmla="*/ 728283 w 1019596"/>
                  <a:gd name="connsiteY3" fmla="*/ 736375 h 987228"/>
                  <a:gd name="connsiteX4" fmla="*/ 922492 w 1019596"/>
                  <a:gd name="connsiteY4" fmla="*/ 979136 h 987228"/>
                  <a:gd name="connsiteX5" fmla="*/ 412693 w 1019596"/>
                  <a:gd name="connsiteY5" fmla="*/ 987228 h 987228"/>
                  <a:gd name="connsiteX6" fmla="*/ 202301 w 1019596"/>
                  <a:gd name="connsiteY6" fmla="*/ 987228 h 987228"/>
                  <a:gd name="connsiteX7" fmla="*/ 0 w 1019596"/>
                  <a:gd name="connsiteY7" fmla="*/ 906308 h 987228"/>
                  <a:gd name="connsiteX8" fmla="*/ 113288 w 1019596"/>
                  <a:gd name="connsiteY8" fmla="*/ 687823 h 987228"/>
                  <a:gd name="connsiteX9" fmla="*/ 64736 w 1019596"/>
                  <a:gd name="connsiteY9" fmla="*/ 453154 h 987228"/>
                  <a:gd name="connsiteX10" fmla="*/ 161840 w 1019596"/>
                  <a:gd name="connsiteY10" fmla="*/ 250853 h 98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9596" h="987228">
                    <a:moveTo>
                      <a:pt x="525982" y="0"/>
                    </a:moveTo>
                    <a:lnTo>
                      <a:pt x="1019596" y="275129"/>
                    </a:lnTo>
                    <a:lnTo>
                      <a:pt x="736375" y="501706"/>
                    </a:lnTo>
                    <a:lnTo>
                      <a:pt x="728283" y="736375"/>
                    </a:lnTo>
                    <a:lnTo>
                      <a:pt x="922492" y="979136"/>
                    </a:lnTo>
                    <a:lnTo>
                      <a:pt x="412693" y="987228"/>
                    </a:lnTo>
                    <a:lnTo>
                      <a:pt x="202301" y="987228"/>
                    </a:lnTo>
                    <a:lnTo>
                      <a:pt x="0" y="906308"/>
                    </a:lnTo>
                    <a:lnTo>
                      <a:pt x="113288" y="687823"/>
                    </a:lnTo>
                    <a:lnTo>
                      <a:pt x="64736" y="453154"/>
                    </a:lnTo>
                    <a:lnTo>
                      <a:pt x="161840" y="250853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ihandform 57"/>
              <p:cNvSpPr/>
              <p:nvPr/>
            </p:nvSpPr>
            <p:spPr>
              <a:xfrm>
                <a:off x="3064779" y="3344115"/>
                <a:ext cx="1708915" cy="1642442"/>
              </a:xfrm>
              <a:custGeom>
                <a:avLst/>
                <a:gdLst>
                  <a:gd name="connsiteX0" fmla="*/ 234669 w 1408014"/>
                  <a:gd name="connsiteY0" fmla="*/ 574534 h 1383738"/>
                  <a:gd name="connsiteX1" fmla="*/ 542167 w 1408014"/>
                  <a:gd name="connsiteY1" fmla="*/ 453154 h 1383738"/>
                  <a:gd name="connsiteX2" fmla="*/ 833480 w 1408014"/>
                  <a:gd name="connsiteY2" fmla="*/ 485522 h 1383738"/>
                  <a:gd name="connsiteX3" fmla="*/ 995321 w 1408014"/>
                  <a:gd name="connsiteY3" fmla="*/ 258945 h 1383738"/>
                  <a:gd name="connsiteX4" fmla="*/ 1221898 w 1408014"/>
                  <a:gd name="connsiteY4" fmla="*/ 0 h 1383738"/>
                  <a:gd name="connsiteX5" fmla="*/ 1327094 w 1408014"/>
                  <a:gd name="connsiteY5" fmla="*/ 218485 h 1383738"/>
                  <a:gd name="connsiteX6" fmla="*/ 1189529 w 1408014"/>
                  <a:gd name="connsiteY6" fmla="*/ 412694 h 1383738"/>
                  <a:gd name="connsiteX7" fmla="*/ 1286634 w 1408014"/>
                  <a:gd name="connsiteY7" fmla="*/ 695915 h 1383738"/>
                  <a:gd name="connsiteX8" fmla="*/ 1408014 w 1408014"/>
                  <a:gd name="connsiteY8" fmla="*/ 898216 h 1383738"/>
                  <a:gd name="connsiteX9" fmla="*/ 1181437 w 1408014"/>
                  <a:gd name="connsiteY9" fmla="*/ 1035780 h 1383738"/>
                  <a:gd name="connsiteX10" fmla="*/ 1157161 w 1408014"/>
                  <a:gd name="connsiteY10" fmla="*/ 1262357 h 1383738"/>
                  <a:gd name="connsiteX11" fmla="*/ 1068149 w 1408014"/>
                  <a:gd name="connsiteY11" fmla="*/ 1351370 h 1383738"/>
                  <a:gd name="connsiteX12" fmla="*/ 930584 w 1408014"/>
                  <a:gd name="connsiteY12" fmla="*/ 1383738 h 1383738"/>
                  <a:gd name="connsiteX13" fmla="*/ 760652 w 1408014"/>
                  <a:gd name="connsiteY13" fmla="*/ 1359462 h 1383738"/>
                  <a:gd name="connsiteX14" fmla="*/ 396510 w 1408014"/>
                  <a:gd name="connsiteY14" fmla="*/ 1294725 h 1383738"/>
                  <a:gd name="connsiteX15" fmla="*/ 218485 w 1408014"/>
                  <a:gd name="connsiteY15" fmla="*/ 1319001 h 1383738"/>
                  <a:gd name="connsiteX16" fmla="*/ 0 w 1408014"/>
                  <a:gd name="connsiteY16" fmla="*/ 1335186 h 1383738"/>
                  <a:gd name="connsiteX17" fmla="*/ 48552 w 1408014"/>
                  <a:gd name="connsiteY17" fmla="*/ 1076240 h 1383738"/>
                  <a:gd name="connsiteX18" fmla="*/ 16184 w 1408014"/>
                  <a:gd name="connsiteY18" fmla="*/ 784927 h 1383738"/>
                  <a:gd name="connsiteX19" fmla="*/ 80921 w 1408014"/>
                  <a:gd name="connsiteY19" fmla="*/ 614994 h 1383738"/>
                  <a:gd name="connsiteX20" fmla="*/ 169933 w 1408014"/>
                  <a:gd name="connsiteY20" fmla="*/ 598810 h 1383738"/>
                  <a:gd name="connsiteX0" fmla="*/ 234669 w 1408014"/>
                  <a:gd name="connsiteY0" fmla="*/ 574534 h 1383738"/>
                  <a:gd name="connsiteX1" fmla="*/ 542167 w 1408014"/>
                  <a:gd name="connsiteY1" fmla="*/ 453154 h 1383738"/>
                  <a:gd name="connsiteX2" fmla="*/ 833480 w 1408014"/>
                  <a:gd name="connsiteY2" fmla="*/ 485522 h 1383738"/>
                  <a:gd name="connsiteX3" fmla="*/ 995321 w 1408014"/>
                  <a:gd name="connsiteY3" fmla="*/ 258945 h 1383738"/>
                  <a:gd name="connsiteX4" fmla="*/ 1221898 w 1408014"/>
                  <a:gd name="connsiteY4" fmla="*/ 0 h 1383738"/>
                  <a:gd name="connsiteX5" fmla="*/ 1327094 w 1408014"/>
                  <a:gd name="connsiteY5" fmla="*/ 218485 h 1383738"/>
                  <a:gd name="connsiteX6" fmla="*/ 1189529 w 1408014"/>
                  <a:gd name="connsiteY6" fmla="*/ 412694 h 1383738"/>
                  <a:gd name="connsiteX7" fmla="*/ 1286634 w 1408014"/>
                  <a:gd name="connsiteY7" fmla="*/ 695915 h 1383738"/>
                  <a:gd name="connsiteX8" fmla="*/ 1408014 w 1408014"/>
                  <a:gd name="connsiteY8" fmla="*/ 898216 h 1383738"/>
                  <a:gd name="connsiteX9" fmla="*/ 1181437 w 1408014"/>
                  <a:gd name="connsiteY9" fmla="*/ 1035780 h 1383738"/>
                  <a:gd name="connsiteX10" fmla="*/ 1157161 w 1408014"/>
                  <a:gd name="connsiteY10" fmla="*/ 1262357 h 1383738"/>
                  <a:gd name="connsiteX11" fmla="*/ 1068149 w 1408014"/>
                  <a:gd name="connsiteY11" fmla="*/ 1351370 h 1383738"/>
                  <a:gd name="connsiteX12" fmla="*/ 930584 w 1408014"/>
                  <a:gd name="connsiteY12" fmla="*/ 1383738 h 1383738"/>
                  <a:gd name="connsiteX13" fmla="*/ 760652 w 1408014"/>
                  <a:gd name="connsiteY13" fmla="*/ 1359462 h 1383738"/>
                  <a:gd name="connsiteX14" fmla="*/ 396510 w 1408014"/>
                  <a:gd name="connsiteY14" fmla="*/ 1294725 h 1383738"/>
                  <a:gd name="connsiteX15" fmla="*/ 218485 w 1408014"/>
                  <a:gd name="connsiteY15" fmla="*/ 1319001 h 1383738"/>
                  <a:gd name="connsiteX16" fmla="*/ 0 w 1408014"/>
                  <a:gd name="connsiteY16" fmla="*/ 1335186 h 1383738"/>
                  <a:gd name="connsiteX17" fmla="*/ 48552 w 1408014"/>
                  <a:gd name="connsiteY17" fmla="*/ 1076240 h 1383738"/>
                  <a:gd name="connsiteX18" fmla="*/ 16184 w 1408014"/>
                  <a:gd name="connsiteY18" fmla="*/ 784927 h 1383738"/>
                  <a:gd name="connsiteX19" fmla="*/ 80921 w 1408014"/>
                  <a:gd name="connsiteY19" fmla="*/ 614994 h 1383738"/>
                  <a:gd name="connsiteX20" fmla="*/ 169933 w 1408014"/>
                  <a:gd name="connsiteY20" fmla="*/ 598810 h 1383738"/>
                  <a:gd name="connsiteX21" fmla="*/ 234669 w 1408014"/>
                  <a:gd name="connsiteY21" fmla="*/ 574534 h 1383738"/>
                  <a:gd name="connsiteX0" fmla="*/ 234669 w 1408014"/>
                  <a:gd name="connsiteY0" fmla="*/ 574534 h 1383738"/>
                  <a:gd name="connsiteX1" fmla="*/ 542167 w 1408014"/>
                  <a:gd name="connsiteY1" fmla="*/ 453154 h 1383738"/>
                  <a:gd name="connsiteX2" fmla="*/ 651718 w 1408014"/>
                  <a:gd name="connsiteY2" fmla="*/ 177926 h 1383738"/>
                  <a:gd name="connsiteX3" fmla="*/ 995321 w 1408014"/>
                  <a:gd name="connsiteY3" fmla="*/ 258945 h 1383738"/>
                  <a:gd name="connsiteX4" fmla="*/ 1221898 w 1408014"/>
                  <a:gd name="connsiteY4" fmla="*/ 0 h 1383738"/>
                  <a:gd name="connsiteX5" fmla="*/ 1327094 w 1408014"/>
                  <a:gd name="connsiteY5" fmla="*/ 218485 h 1383738"/>
                  <a:gd name="connsiteX6" fmla="*/ 1189529 w 1408014"/>
                  <a:gd name="connsiteY6" fmla="*/ 412694 h 1383738"/>
                  <a:gd name="connsiteX7" fmla="*/ 1286634 w 1408014"/>
                  <a:gd name="connsiteY7" fmla="*/ 695915 h 1383738"/>
                  <a:gd name="connsiteX8" fmla="*/ 1408014 w 1408014"/>
                  <a:gd name="connsiteY8" fmla="*/ 898216 h 1383738"/>
                  <a:gd name="connsiteX9" fmla="*/ 1181437 w 1408014"/>
                  <a:gd name="connsiteY9" fmla="*/ 1035780 h 1383738"/>
                  <a:gd name="connsiteX10" fmla="*/ 1157161 w 1408014"/>
                  <a:gd name="connsiteY10" fmla="*/ 1262357 h 1383738"/>
                  <a:gd name="connsiteX11" fmla="*/ 1068149 w 1408014"/>
                  <a:gd name="connsiteY11" fmla="*/ 1351370 h 1383738"/>
                  <a:gd name="connsiteX12" fmla="*/ 930584 w 1408014"/>
                  <a:gd name="connsiteY12" fmla="*/ 1383738 h 1383738"/>
                  <a:gd name="connsiteX13" fmla="*/ 760652 w 1408014"/>
                  <a:gd name="connsiteY13" fmla="*/ 1359462 h 1383738"/>
                  <a:gd name="connsiteX14" fmla="*/ 396510 w 1408014"/>
                  <a:gd name="connsiteY14" fmla="*/ 1294725 h 1383738"/>
                  <a:gd name="connsiteX15" fmla="*/ 218485 w 1408014"/>
                  <a:gd name="connsiteY15" fmla="*/ 1319001 h 1383738"/>
                  <a:gd name="connsiteX16" fmla="*/ 0 w 1408014"/>
                  <a:gd name="connsiteY16" fmla="*/ 1335186 h 1383738"/>
                  <a:gd name="connsiteX17" fmla="*/ 48552 w 1408014"/>
                  <a:gd name="connsiteY17" fmla="*/ 1076240 h 1383738"/>
                  <a:gd name="connsiteX18" fmla="*/ 16184 w 1408014"/>
                  <a:gd name="connsiteY18" fmla="*/ 784927 h 1383738"/>
                  <a:gd name="connsiteX19" fmla="*/ 80921 w 1408014"/>
                  <a:gd name="connsiteY19" fmla="*/ 614994 h 1383738"/>
                  <a:gd name="connsiteX20" fmla="*/ 169933 w 1408014"/>
                  <a:gd name="connsiteY20" fmla="*/ 598810 h 1383738"/>
                  <a:gd name="connsiteX21" fmla="*/ 234669 w 1408014"/>
                  <a:gd name="connsiteY21" fmla="*/ 574534 h 1383738"/>
                  <a:gd name="connsiteX0" fmla="*/ 234669 w 1408014"/>
                  <a:gd name="connsiteY0" fmla="*/ 574534 h 1383738"/>
                  <a:gd name="connsiteX1" fmla="*/ 262534 w 1408014"/>
                  <a:gd name="connsiteY1" fmla="*/ 355283 h 1383738"/>
                  <a:gd name="connsiteX2" fmla="*/ 651718 w 1408014"/>
                  <a:gd name="connsiteY2" fmla="*/ 177926 h 1383738"/>
                  <a:gd name="connsiteX3" fmla="*/ 995321 w 1408014"/>
                  <a:gd name="connsiteY3" fmla="*/ 258945 h 1383738"/>
                  <a:gd name="connsiteX4" fmla="*/ 1221898 w 1408014"/>
                  <a:gd name="connsiteY4" fmla="*/ 0 h 1383738"/>
                  <a:gd name="connsiteX5" fmla="*/ 1327094 w 1408014"/>
                  <a:gd name="connsiteY5" fmla="*/ 218485 h 1383738"/>
                  <a:gd name="connsiteX6" fmla="*/ 1189529 w 1408014"/>
                  <a:gd name="connsiteY6" fmla="*/ 412694 h 1383738"/>
                  <a:gd name="connsiteX7" fmla="*/ 1286634 w 1408014"/>
                  <a:gd name="connsiteY7" fmla="*/ 695915 h 1383738"/>
                  <a:gd name="connsiteX8" fmla="*/ 1408014 w 1408014"/>
                  <a:gd name="connsiteY8" fmla="*/ 898216 h 1383738"/>
                  <a:gd name="connsiteX9" fmla="*/ 1181437 w 1408014"/>
                  <a:gd name="connsiteY9" fmla="*/ 1035780 h 1383738"/>
                  <a:gd name="connsiteX10" fmla="*/ 1157161 w 1408014"/>
                  <a:gd name="connsiteY10" fmla="*/ 1262357 h 1383738"/>
                  <a:gd name="connsiteX11" fmla="*/ 1068149 w 1408014"/>
                  <a:gd name="connsiteY11" fmla="*/ 1351370 h 1383738"/>
                  <a:gd name="connsiteX12" fmla="*/ 930584 w 1408014"/>
                  <a:gd name="connsiteY12" fmla="*/ 1383738 h 1383738"/>
                  <a:gd name="connsiteX13" fmla="*/ 760652 w 1408014"/>
                  <a:gd name="connsiteY13" fmla="*/ 1359462 h 1383738"/>
                  <a:gd name="connsiteX14" fmla="*/ 396510 w 1408014"/>
                  <a:gd name="connsiteY14" fmla="*/ 1294725 h 1383738"/>
                  <a:gd name="connsiteX15" fmla="*/ 218485 w 1408014"/>
                  <a:gd name="connsiteY15" fmla="*/ 1319001 h 1383738"/>
                  <a:gd name="connsiteX16" fmla="*/ 0 w 1408014"/>
                  <a:gd name="connsiteY16" fmla="*/ 1335186 h 1383738"/>
                  <a:gd name="connsiteX17" fmla="*/ 48552 w 1408014"/>
                  <a:gd name="connsiteY17" fmla="*/ 1076240 h 1383738"/>
                  <a:gd name="connsiteX18" fmla="*/ 16184 w 1408014"/>
                  <a:gd name="connsiteY18" fmla="*/ 784927 h 1383738"/>
                  <a:gd name="connsiteX19" fmla="*/ 80921 w 1408014"/>
                  <a:gd name="connsiteY19" fmla="*/ 614994 h 1383738"/>
                  <a:gd name="connsiteX20" fmla="*/ 169933 w 1408014"/>
                  <a:gd name="connsiteY20" fmla="*/ 598810 h 1383738"/>
                  <a:gd name="connsiteX21" fmla="*/ 234669 w 1408014"/>
                  <a:gd name="connsiteY21" fmla="*/ 574534 h 1383738"/>
                  <a:gd name="connsiteX0" fmla="*/ 234669 w 1408014"/>
                  <a:gd name="connsiteY0" fmla="*/ 574534 h 1383738"/>
                  <a:gd name="connsiteX1" fmla="*/ 262534 w 1408014"/>
                  <a:gd name="connsiteY1" fmla="*/ 355283 h 1383738"/>
                  <a:gd name="connsiteX2" fmla="*/ 651718 w 1408014"/>
                  <a:gd name="connsiteY2" fmla="*/ 177926 h 1383738"/>
                  <a:gd name="connsiteX3" fmla="*/ 897449 w 1408014"/>
                  <a:gd name="connsiteY3" fmla="*/ 133110 h 1383738"/>
                  <a:gd name="connsiteX4" fmla="*/ 1221898 w 1408014"/>
                  <a:gd name="connsiteY4" fmla="*/ 0 h 1383738"/>
                  <a:gd name="connsiteX5" fmla="*/ 1327094 w 1408014"/>
                  <a:gd name="connsiteY5" fmla="*/ 218485 h 1383738"/>
                  <a:gd name="connsiteX6" fmla="*/ 1189529 w 1408014"/>
                  <a:gd name="connsiteY6" fmla="*/ 412694 h 1383738"/>
                  <a:gd name="connsiteX7" fmla="*/ 1286634 w 1408014"/>
                  <a:gd name="connsiteY7" fmla="*/ 695915 h 1383738"/>
                  <a:gd name="connsiteX8" fmla="*/ 1408014 w 1408014"/>
                  <a:gd name="connsiteY8" fmla="*/ 898216 h 1383738"/>
                  <a:gd name="connsiteX9" fmla="*/ 1181437 w 1408014"/>
                  <a:gd name="connsiteY9" fmla="*/ 1035780 h 1383738"/>
                  <a:gd name="connsiteX10" fmla="*/ 1157161 w 1408014"/>
                  <a:gd name="connsiteY10" fmla="*/ 1262357 h 1383738"/>
                  <a:gd name="connsiteX11" fmla="*/ 1068149 w 1408014"/>
                  <a:gd name="connsiteY11" fmla="*/ 1351370 h 1383738"/>
                  <a:gd name="connsiteX12" fmla="*/ 930584 w 1408014"/>
                  <a:gd name="connsiteY12" fmla="*/ 1383738 h 1383738"/>
                  <a:gd name="connsiteX13" fmla="*/ 760652 w 1408014"/>
                  <a:gd name="connsiteY13" fmla="*/ 1359462 h 1383738"/>
                  <a:gd name="connsiteX14" fmla="*/ 396510 w 1408014"/>
                  <a:gd name="connsiteY14" fmla="*/ 1294725 h 1383738"/>
                  <a:gd name="connsiteX15" fmla="*/ 218485 w 1408014"/>
                  <a:gd name="connsiteY15" fmla="*/ 1319001 h 1383738"/>
                  <a:gd name="connsiteX16" fmla="*/ 0 w 1408014"/>
                  <a:gd name="connsiteY16" fmla="*/ 1335186 h 1383738"/>
                  <a:gd name="connsiteX17" fmla="*/ 48552 w 1408014"/>
                  <a:gd name="connsiteY17" fmla="*/ 1076240 h 1383738"/>
                  <a:gd name="connsiteX18" fmla="*/ 16184 w 1408014"/>
                  <a:gd name="connsiteY18" fmla="*/ 784927 h 1383738"/>
                  <a:gd name="connsiteX19" fmla="*/ 80921 w 1408014"/>
                  <a:gd name="connsiteY19" fmla="*/ 614994 h 1383738"/>
                  <a:gd name="connsiteX20" fmla="*/ 169933 w 1408014"/>
                  <a:gd name="connsiteY20" fmla="*/ 598810 h 1383738"/>
                  <a:gd name="connsiteX21" fmla="*/ 234669 w 1408014"/>
                  <a:gd name="connsiteY21" fmla="*/ 574534 h 1383738"/>
                  <a:gd name="connsiteX0" fmla="*/ 234669 w 1408014"/>
                  <a:gd name="connsiteY0" fmla="*/ 441424 h 1250628"/>
                  <a:gd name="connsiteX1" fmla="*/ 262534 w 1408014"/>
                  <a:gd name="connsiteY1" fmla="*/ 222173 h 1250628"/>
                  <a:gd name="connsiteX2" fmla="*/ 651718 w 1408014"/>
                  <a:gd name="connsiteY2" fmla="*/ 44816 h 1250628"/>
                  <a:gd name="connsiteX3" fmla="*/ 897449 w 1408014"/>
                  <a:gd name="connsiteY3" fmla="*/ 0 h 1250628"/>
                  <a:gd name="connsiteX4" fmla="*/ 1138008 w 1408014"/>
                  <a:gd name="connsiteY4" fmla="*/ 76614 h 1250628"/>
                  <a:gd name="connsiteX5" fmla="*/ 1327094 w 1408014"/>
                  <a:gd name="connsiteY5" fmla="*/ 85375 h 1250628"/>
                  <a:gd name="connsiteX6" fmla="*/ 1189529 w 1408014"/>
                  <a:gd name="connsiteY6" fmla="*/ 279584 h 1250628"/>
                  <a:gd name="connsiteX7" fmla="*/ 1286634 w 1408014"/>
                  <a:gd name="connsiteY7" fmla="*/ 562805 h 1250628"/>
                  <a:gd name="connsiteX8" fmla="*/ 1408014 w 1408014"/>
                  <a:gd name="connsiteY8" fmla="*/ 765106 h 1250628"/>
                  <a:gd name="connsiteX9" fmla="*/ 1181437 w 1408014"/>
                  <a:gd name="connsiteY9" fmla="*/ 902670 h 1250628"/>
                  <a:gd name="connsiteX10" fmla="*/ 1157161 w 1408014"/>
                  <a:gd name="connsiteY10" fmla="*/ 1129247 h 1250628"/>
                  <a:gd name="connsiteX11" fmla="*/ 1068149 w 1408014"/>
                  <a:gd name="connsiteY11" fmla="*/ 1218260 h 1250628"/>
                  <a:gd name="connsiteX12" fmla="*/ 930584 w 1408014"/>
                  <a:gd name="connsiteY12" fmla="*/ 1250628 h 1250628"/>
                  <a:gd name="connsiteX13" fmla="*/ 760652 w 1408014"/>
                  <a:gd name="connsiteY13" fmla="*/ 1226352 h 1250628"/>
                  <a:gd name="connsiteX14" fmla="*/ 396510 w 1408014"/>
                  <a:gd name="connsiteY14" fmla="*/ 1161615 h 1250628"/>
                  <a:gd name="connsiteX15" fmla="*/ 218485 w 1408014"/>
                  <a:gd name="connsiteY15" fmla="*/ 1185891 h 1250628"/>
                  <a:gd name="connsiteX16" fmla="*/ 0 w 1408014"/>
                  <a:gd name="connsiteY16" fmla="*/ 1202076 h 1250628"/>
                  <a:gd name="connsiteX17" fmla="*/ 48552 w 1408014"/>
                  <a:gd name="connsiteY17" fmla="*/ 943130 h 1250628"/>
                  <a:gd name="connsiteX18" fmla="*/ 16184 w 1408014"/>
                  <a:gd name="connsiteY18" fmla="*/ 651817 h 1250628"/>
                  <a:gd name="connsiteX19" fmla="*/ 80921 w 1408014"/>
                  <a:gd name="connsiteY19" fmla="*/ 481884 h 1250628"/>
                  <a:gd name="connsiteX20" fmla="*/ 169933 w 1408014"/>
                  <a:gd name="connsiteY20" fmla="*/ 465700 h 1250628"/>
                  <a:gd name="connsiteX21" fmla="*/ 234669 w 1408014"/>
                  <a:gd name="connsiteY21" fmla="*/ 441424 h 1250628"/>
                  <a:gd name="connsiteX0" fmla="*/ 234669 w 1408014"/>
                  <a:gd name="connsiteY0" fmla="*/ 441424 h 1250628"/>
                  <a:gd name="connsiteX1" fmla="*/ 262534 w 1408014"/>
                  <a:gd name="connsiteY1" fmla="*/ 222173 h 1250628"/>
                  <a:gd name="connsiteX2" fmla="*/ 651718 w 1408014"/>
                  <a:gd name="connsiteY2" fmla="*/ 44816 h 1250628"/>
                  <a:gd name="connsiteX3" fmla="*/ 897449 w 1408014"/>
                  <a:gd name="connsiteY3" fmla="*/ 0 h 1250628"/>
                  <a:gd name="connsiteX4" fmla="*/ 1138008 w 1408014"/>
                  <a:gd name="connsiteY4" fmla="*/ 76614 h 1250628"/>
                  <a:gd name="connsiteX5" fmla="*/ 1187278 w 1408014"/>
                  <a:gd name="connsiteY5" fmla="*/ 183247 h 1250628"/>
                  <a:gd name="connsiteX6" fmla="*/ 1189529 w 1408014"/>
                  <a:gd name="connsiteY6" fmla="*/ 279584 h 1250628"/>
                  <a:gd name="connsiteX7" fmla="*/ 1286634 w 1408014"/>
                  <a:gd name="connsiteY7" fmla="*/ 562805 h 1250628"/>
                  <a:gd name="connsiteX8" fmla="*/ 1408014 w 1408014"/>
                  <a:gd name="connsiteY8" fmla="*/ 765106 h 1250628"/>
                  <a:gd name="connsiteX9" fmla="*/ 1181437 w 1408014"/>
                  <a:gd name="connsiteY9" fmla="*/ 902670 h 1250628"/>
                  <a:gd name="connsiteX10" fmla="*/ 1157161 w 1408014"/>
                  <a:gd name="connsiteY10" fmla="*/ 1129247 h 1250628"/>
                  <a:gd name="connsiteX11" fmla="*/ 1068149 w 1408014"/>
                  <a:gd name="connsiteY11" fmla="*/ 1218260 h 1250628"/>
                  <a:gd name="connsiteX12" fmla="*/ 930584 w 1408014"/>
                  <a:gd name="connsiteY12" fmla="*/ 1250628 h 1250628"/>
                  <a:gd name="connsiteX13" fmla="*/ 760652 w 1408014"/>
                  <a:gd name="connsiteY13" fmla="*/ 1226352 h 1250628"/>
                  <a:gd name="connsiteX14" fmla="*/ 396510 w 1408014"/>
                  <a:gd name="connsiteY14" fmla="*/ 1161615 h 1250628"/>
                  <a:gd name="connsiteX15" fmla="*/ 218485 w 1408014"/>
                  <a:gd name="connsiteY15" fmla="*/ 1185891 h 1250628"/>
                  <a:gd name="connsiteX16" fmla="*/ 0 w 1408014"/>
                  <a:gd name="connsiteY16" fmla="*/ 1202076 h 1250628"/>
                  <a:gd name="connsiteX17" fmla="*/ 48552 w 1408014"/>
                  <a:gd name="connsiteY17" fmla="*/ 943130 h 1250628"/>
                  <a:gd name="connsiteX18" fmla="*/ 16184 w 1408014"/>
                  <a:gd name="connsiteY18" fmla="*/ 651817 h 1250628"/>
                  <a:gd name="connsiteX19" fmla="*/ 80921 w 1408014"/>
                  <a:gd name="connsiteY19" fmla="*/ 481884 h 1250628"/>
                  <a:gd name="connsiteX20" fmla="*/ 169933 w 1408014"/>
                  <a:gd name="connsiteY20" fmla="*/ 465700 h 1250628"/>
                  <a:gd name="connsiteX21" fmla="*/ 234669 w 1408014"/>
                  <a:gd name="connsiteY21" fmla="*/ 441424 h 1250628"/>
                  <a:gd name="connsiteX0" fmla="*/ 358302 w 1531647"/>
                  <a:gd name="connsiteY0" fmla="*/ 441424 h 1250628"/>
                  <a:gd name="connsiteX1" fmla="*/ 386167 w 1531647"/>
                  <a:gd name="connsiteY1" fmla="*/ 222173 h 1250628"/>
                  <a:gd name="connsiteX2" fmla="*/ 775351 w 1531647"/>
                  <a:gd name="connsiteY2" fmla="*/ 44816 h 1250628"/>
                  <a:gd name="connsiteX3" fmla="*/ 1021082 w 1531647"/>
                  <a:gd name="connsiteY3" fmla="*/ 0 h 1250628"/>
                  <a:gd name="connsiteX4" fmla="*/ 1261641 w 1531647"/>
                  <a:gd name="connsiteY4" fmla="*/ 76614 h 1250628"/>
                  <a:gd name="connsiteX5" fmla="*/ 1310911 w 1531647"/>
                  <a:gd name="connsiteY5" fmla="*/ 183247 h 1250628"/>
                  <a:gd name="connsiteX6" fmla="*/ 1313162 w 1531647"/>
                  <a:gd name="connsiteY6" fmla="*/ 279584 h 1250628"/>
                  <a:gd name="connsiteX7" fmla="*/ 1410267 w 1531647"/>
                  <a:gd name="connsiteY7" fmla="*/ 562805 h 1250628"/>
                  <a:gd name="connsiteX8" fmla="*/ 1531647 w 1531647"/>
                  <a:gd name="connsiteY8" fmla="*/ 765106 h 1250628"/>
                  <a:gd name="connsiteX9" fmla="*/ 1305070 w 1531647"/>
                  <a:gd name="connsiteY9" fmla="*/ 902670 h 1250628"/>
                  <a:gd name="connsiteX10" fmla="*/ 1280794 w 1531647"/>
                  <a:gd name="connsiteY10" fmla="*/ 1129247 h 1250628"/>
                  <a:gd name="connsiteX11" fmla="*/ 1191782 w 1531647"/>
                  <a:gd name="connsiteY11" fmla="*/ 1218260 h 1250628"/>
                  <a:gd name="connsiteX12" fmla="*/ 1054217 w 1531647"/>
                  <a:gd name="connsiteY12" fmla="*/ 1250628 h 1250628"/>
                  <a:gd name="connsiteX13" fmla="*/ 884285 w 1531647"/>
                  <a:gd name="connsiteY13" fmla="*/ 1226352 h 1250628"/>
                  <a:gd name="connsiteX14" fmla="*/ 520143 w 1531647"/>
                  <a:gd name="connsiteY14" fmla="*/ 1161615 h 1250628"/>
                  <a:gd name="connsiteX15" fmla="*/ 342118 w 1531647"/>
                  <a:gd name="connsiteY15" fmla="*/ 1185891 h 1250628"/>
                  <a:gd name="connsiteX16" fmla="*/ 123633 w 1531647"/>
                  <a:gd name="connsiteY16" fmla="*/ 1202076 h 1250628"/>
                  <a:gd name="connsiteX17" fmla="*/ 172185 w 1531647"/>
                  <a:gd name="connsiteY17" fmla="*/ 943130 h 1250628"/>
                  <a:gd name="connsiteX18" fmla="*/ 0 w 1531647"/>
                  <a:gd name="connsiteY18" fmla="*/ 651816 h 1250628"/>
                  <a:gd name="connsiteX19" fmla="*/ 204554 w 1531647"/>
                  <a:gd name="connsiteY19" fmla="*/ 481884 h 1250628"/>
                  <a:gd name="connsiteX20" fmla="*/ 293566 w 1531647"/>
                  <a:gd name="connsiteY20" fmla="*/ 465700 h 1250628"/>
                  <a:gd name="connsiteX21" fmla="*/ 358302 w 1531647"/>
                  <a:gd name="connsiteY21" fmla="*/ 441424 h 1250628"/>
                  <a:gd name="connsiteX0" fmla="*/ 391436 w 1564781"/>
                  <a:gd name="connsiteY0" fmla="*/ 441424 h 1250628"/>
                  <a:gd name="connsiteX1" fmla="*/ 419301 w 1564781"/>
                  <a:gd name="connsiteY1" fmla="*/ 222173 h 1250628"/>
                  <a:gd name="connsiteX2" fmla="*/ 808485 w 1564781"/>
                  <a:gd name="connsiteY2" fmla="*/ 44816 h 1250628"/>
                  <a:gd name="connsiteX3" fmla="*/ 1054216 w 1564781"/>
                  <a:gd name="connsiteY3" fmla="*/ 0 h 1250628"/>
                  <a:gd name="connsiteX4" fmla="*/ 1294775 w 1564781"/>
                  <a:gd name="connsiteY4" fmla="*/ 76614 h 1250628"/>
                  <a:gd name="connsiteX5" fmla="*/ 1344045 w 1564781"/>
                  <a:gd name="connsiteY5" fmla="*/ 183247 h 1250628"/>
                  <a:gd name="connsiteX6" fmla="*/ 1346296 w 1564781"/>
                  <a:gd name="connsiteY6" fmla="*/ 279584 h 1250628"/>
                  <a:gd name="connsiteX7" fmla="*/ 1443401 w 1564781"/>
                  <a:gd name="connsiteY7" fmla="*/ 562805 h 1250628"/>
                  <a:gd name="connsiteX8" fmla="*/ 1564781 w 1564781"/>
                  <a:gd name="connsiteY8" fmla="*/ 765106 h 1250628"/>
                  <a:gd name="connsiteX9" fmla="*/ 1338204 w 1564781"/>
                  <a:gd name="connsiteY9" fmla="*/ 902670 h 1250628"/>
                  <a:gd name="connsiteX10" fmla="*/ 1313928 w 1564781"/>
                  <a:gd name="connsiteY10" fmla="*/ 1129247 h 1250628"/>
                  <a:gd name="connsiteX11" fmla="*/ 1224916 w 1564781"/>
                  <a:gd name="connsiteY11" fmla="*/ 1218260 h 1250628"/>
                  <a:gd name="connsiteX12" fmla="*/ 1087351 w 1564781"/>
                  <a:gd name="connsiteY12" fmla="*/ 1250628 h 1250628"/>
                  <a:gd name="connsiteX13" fmla="*/ 917419 w 1564781"/>
                  <a:gd name="connsiteY13" fmla="*/ 1226352 h 1250628"/>
                  <a:gd name="connsiteX14" fmla="*/ 553277 w 1564781"/>
                  <a:gd name="connsiteY14" fmla="*/ 1161615 h 1250628"/>
                  <a:gd name="connsiteX15" fmla="*/ 375252 w 1564781"/>
                  <a:gd name="connsiteY15" fmla="*/ 1185891 h 1250628"/>
                  <a:gd name="connsiteX16" fmla="*/ 156767 w 1564781"/>
                  <a:gd name="connsiteY16" fmla="*/ 1202076 h 1250628"/>
                  <a:gd name="connsiteX17" fmla="*/ 205319 w 1564781"/>
                  <a:gd name="connsiteY17" fmla="*/ 943130 h 1250628"/>
                  <a:gd name="connsiteX18" fmla="*/ 33134 w 1564781"/>
                  <a:gd name="connsiteY18" fmla="*/ 651816 h 1250628"/>
                  <a:gd name="connsiteX19" fmla="*/ 0 w 1564781"/>
                  <a:gd name="connsiteY19" fmla="*/ 397995 h 1250628"/>
                  <a:gd name="connsiteX20" fmla="*/ 326700 w 1564781"/>
                  <a:gd name="connsiteY20" fmla="*/ 465700 h 1250628"/>
                  <a:gd name="connsiteX21" fmla="*/ 391436 w 1564781"/>
                  <a:gd name="connsiteY21" fmla="*/ 441424 h 1250628"/>
                  <a:gd name="connsiteX0" fmla="*/ 391436 w 1564781"/>
                  <a:gd name="connsiteY0" fmla="*/ 441424 h 1250628"/>
                  <a:gd name="connsiteX1" fmla="*/ 419301 w 1564781"/>
                  <a:gd name="connsiteY1" fmla="*/ 222173 h 1250628"/>
                  <a:gd name="connsiteX2" fmla="*/ 808485 w 1564781"/>
                  <a:gd name="connsiteY2" fmla="*/ 44816 h 1250628"/>
                  <a:gd name="connsiteX3" fmla="*/ 1054216 w 1564781"/>
                  <a:gd name="connsiteY3" fmla="*/ 0 h 1250628"/>
                  <a:gd name="connsiteX4" fmla="*/ 1294775 w 1564781"/>
                  <a:gd name="connsiteY4" fmla="*/ 76614 h 1250628"/>
                  <a:gd name="connsiteX5" fmla="*/ 1344045 w 1564781"/>
                  <a:gd name="connsiteY5" fmla="*/ 183247 h 1250628"/>
                  <a:gd name="connsiteX6" fmla="*/ 1346296 w 1564781"/>
                  <a:gd name="connsiteY6" fmla="*/ 279584 h 1250628"/>
                  <a:gd name="connsiteX7" fmla="*/ 1443401 w 1564781"/>
                  <a:gd name="connsiteY7" fmla="*/ 562805 h 1250628"/>
                  <a:gd name="connsiteX8" fmla="*/ 1564781 w 1564781"/>
                  <a:gd name="connsiteY8" fmla="*/ 765106 h 1250628"/>
                  <a:gd name="connsiteX9" fmla="*/ 1338204 w 1564781"/>
                  <a:gd name="connsiteY9" fmla="*/ 902670 h 1250628"/>
                  <a:gd name="connsiteX10" fmla="*/ 1313928 w 1564781"/>
                  <a:gd name="connsiteY10" fmla="*/ 1129247 h 1250628"/>
                  <a:gd name="connsiteX11" fmla="*/ 1224916 w 1564781"/>
                  <a:gd name="connsiteY11" fmla="*/ 1218260 h 1250628"/>
                  <a:gd name="connsiteX12" fmla="*/ 1087351 w 1564781"/>
                  <a:gd name="connsiteY12" fmla="*/ 1250628 h 1250628"/>
                  <a:gd name="connsiteX13" fmla="*/ 917419 w 1564781"/>
                  <a:gd name="connsiteY13" fmla="*/ 1226352 h 1250628"/>
                  <a:gd name="connsiteX14" fmla="*/ 553277 w 1564781"/>
                  <a:gd name="connsiteY14" fmla="*/ 1161615 h 1250628"/>
                  <a:gd name="connsiteX15" fmla="*/ 375252 w 1564781"/>
                  <a:gd name="connsiteY15" fmla="*/ 1185891 h 1250628"/>
                  <a:gd name="connsiteX16" fmla="*/ 156767 w 1564781"/>
                  <a:gd name="connsiteY16" fmla="*/ 1202076 h 1250628"/>
                  <a:gd name="connsiteX17" fmla="*/ 205319 w 1564781"/>
                  <a:gd name="connsiteY17" fmla="*/ 943130 h 1250628"/>
                  <a:gd name="connsiteX18" fmla="*/ 33134 w 1564781"/>
                  <a:gd name="connsiteY18" fmla="*/ 651816 h 1250628"/>
                  <a:gd name="connsiteX19" fmla="*/ 0 w 1564781"/>
                  <a:gd name="connsiteY19" fmla="*/ 397995 h 1250628"/>
                  <a:gd name="connsiteX20" fmla="*/ 144938 w 1564781"/>
                  <a:gd name="connsiteY20" fmla="*/ 283939 h 1250628"/>
                  <a:gd name="connsiteX21" fmla="*/ 391436 w 1564781"/>
                  <a:gd name="connsiteY21" fmla="*/ 441424 h 1250628"/>
                  <a:gd name="connsiteX0" fmla="*/ 279584 w 1564781"/>
                  <a:gd name="connsiteY0" fmla="*/ 189753 h 1250628"/>
                  <a:gd name="connsiteX1" fmla="*/ 419301 w 1564781"/>
                  <a:gd name="connsiteY1" fmla="*/ 222173 h 1250628"/>
                  <a:gd name="connsiteX2" fmla="*/ 808485 w 1564781"/>
                  <a:gd name="connsiteY2" fmla="*/ 44816 h 1250628"/>
                  <a:gd name="connsiteX3" fmla="*/ 1054216 w 1564781"/>
                  <a:gd name="connsiteY3" fmla="*/ 0 h 1250628"/>
                  <a:gd name="connsiteX4" fmla="*/ 1294775 w 1564781"/>
                  <a:gd name="connsiteY4" fmla="*/ 76614 h 1250628"/>
                  <a:gd name="connsiteX5" fmla="*/ 1344045 w 1564781"/>
                  <a:gd name="connsiteY5" fmla="*/ 183247 h 1250628"/>
                  <a:gd name="connsiteX6" fmla="*/ 1346296 w 1564781"/>
                  <a:gd name="connsiteY6" fmla="*/ 279584 h 1250628"/>
                  <a:gd name="connsiteX7" fmla="*/ 1443401 w 1564781"/>
                  <a:gd name="connsiteY7" fmla="*/ 562805 h 1250628"/>
                  <a:gd name="connsiteX8" fmla="*/ 1564781 w 1564781"/>
                  <a:gd name="connsiteY8" fmla="*/ 765106 h 1250628"/>
                  <a:gd name="connsiteX9" fmla="*/ 1338204 w 1564781"/>
                  <a:gd name="connsiteY9" fmla="*/ 902670 h 1250628"/>
                  <a:gd name="connsiteX10" fmla="*/ 1313928 w 1564781"/>
                  <a:gd name="connsiteY10" fmla="*/ 1129247 h 1250628"/>
                  <a:gd name="connsiteX11" fmla="*/ 1224916 w 1564781"/>
                  <a:gd name="connsiteY11" fmla="*/ 1218260 h 1250628"/>
                  <a:gd name="connsiteX12" fmla="*/ 1087351 w 1564781"/>
                  <a:gd name="connsiteY12" fmla="*/ 1250628 h 1250628"/>
                  <a:gd name="connsiteX13" fmla="*/ 917419 w 1564781"/>
                  <a:gd name="connsiteY13" fmla="*/ 1226352 h 1250628"/>
                  <a:gd name="connsiteX14" fmla="*/ 553277 w 1564781"/>
                  <a:gd name="connsiteY14" fmla="*/ 1161615 h 1250628"/>
                  <a:gd name="connsiteX15" fmla="*/ 375252 w 1564781"/>
                  <a:gd name="connsiteY15" fmla="*/ 1185891 h 1250628"/>
                  <a:gd name="connsiteX16" fmla="*/ 156767 w 1564781"/>
                  <a:gd name="connsiteY16" fmla="*/ 1202076 h 1250628"/>
                  <a:gd name="connsiteX17" fmla="*/ 205319 w 1564781"/>
                  <a:gd name="connsiteY17" fmla="*/ 943130 h 1250628"/>
                  <a:gd name="connsiteX18" fmla="*/ 33134 w 1564781"/>
                  <a:gd name="connsiteY18" fmla="*/ 651816 h 1250628"/>
                  <a:gd name="connsiteX19" fmla="*/ 0 w 1564781"/>
                  <a:gd name="connsiteY19" fmla="*/ 397995 h 1250628"/>
                  <a:gd name="connsiteX20" fmla="*/ 144938 w 1564781"/>
                  <a:gd name="connsiteY20" fmla="*/ 283939 h 1250628"/>
                  <a:gd name="connsiteX21" fmla="*/ 279584 w 1564781"/>
                  <a:gd name="connsiteY21" fmla="*/ 189753 h 1250628"/>
                  <a:gd name="connsiteX0" fmla="*/ 279584 w 1564781"/>
                  <a:gd name="connsiteY0" fmla="*/ 189753 h 1250628"/>
                  <a:gd name="connsiteX1" fmla="*/ 475228 w 1564781"/>
                  <a:gd name="connsiteY1" fmla="*/ 54393 h 1250628"/>
                  <a:gd name="connsiteX2" fmla="*/ 808485 w 1564781"/>
                  <a:gd name="connsiteY2" fmla="*/ 44816 h 1250628"/>
                  <a:gd name="connsiteX3" fmla="*/ 1054216 w 1564781"/>
                  <a:gd name="connsiteY3" fmla="*/ 0 h 1250628"/>
                  <a:gd name="connsiteX4" fmla="*/ 1294775 w 1564781"/>
                  <a:gd name="connsiteY4" fmla="*/ 76614 h 1250628"/>
                  <a:gd name="connsiteX5" fmla="*/ 1344045 w 1564781"/>
                  <a:gd name="connsiteY5" fmla="*/ 183247 h 1250628"/>
                  <a:gd name="connsiteX6" fmla="*/ 1346296 w 1564781"/>
                  <a:gd name="connsiteY6" fmla="*/ 279584 h 1250628"/>
                  <a:gd name="connsiteX7" fmla="*/ 1443401 w 1564781"/>
                  <a:gd name="connsiteY7" fmla="*/ 562805 h 1250628"/>
                  <a:gd name="connsiteX8" fmla="*/ 1564781 w 1564781"/>
                  <a:gd name="connsiteY8" fmla="*/ 765106 h 1250628"/>
                  <a:gd name="connsiteX9" fmla="*/ 1338204 w 1564781"/>
                  <a:gd name="connsiteY9" fmla="*/ 902670 h 1250628"/>
                  <a:gd name="connsiteX10" fmla="*/ 1313928 w 1564781"/>
                  <a:gd name="connsiteY10" fmla="*/ 1129247 h 1250628"/>
                  <a:gd name="connsiteX11" fmla="*/ 1224916 w 1564781"/>
                  <a:gd name="connsiteY11" fmla="*/ 1218260 h 1250628"/>
                  <a:gd name="connsiteX12" fmla="*/ 1087351 w 1564781"/>
                  <a:gd name="connsiteY12" fmla="*/ 1250628 h 1250628"/>
                  <a:gd name="connsiteX13" fmla="*/ 917419 w 1564781"/>
                  <a:gd name="connsiteY13" fmla="*/ 1226352 h 1250628"/>
                  <a:gd name="connsiteX14" fmla="*/ 553277 w 1564781"/>
                  <a:gd name="connsiteY14" fmla="*/ 1161615 h 1250628"/>
                  <a:gd name="connsiteX15" fmla="*/ 375252 w 1564781"/>
                  <a:gd name="connsiteY15" fmla="*/ 1185891 h 1250628"/>
                  <a:gd name="connsiteX16" fmla="*/ 156767 w 1564781"/>
                  <a:gd name="connsiteY16" fmla="*/ 1202076 h 1250628"/>
                  <a:gd name="connsiteX17" fmla="*/ 205319 w 1564781"/>
                  <a:gd name="connsiteY17" fmla="*/ 943130 h 1250628"/>
                  <a:gd name="connsiteX18" fmla="*/ 33134 w 1564781"/>
                  <a:gd name="connsiteY18" fmla="*/ 651816 h 1250628"/>
                  <a:gd name="connsiteX19" fmla="*/ 0 w 1564781"/>
                  <a:gd name="connsiteY19" fmla="*/ 397995 h 1250628"/>
                  <a:gd name="connsiteX20" fmla="*/ 144938 w 1564781"/>
                  <a:gd name="connsiteY20" fmla="*/ 283939 h 1250628"/>
                  <a:gd name="connsiteX21" fmla="*/ 279584 w 1564781"/>
                  <a:gd name="connsiteY21" fmla="*/ 189753 h 1250628"/>
                  <a:gd name="connsiteX0" fmla="*/ 367879 w 1653076"/>
                  <a:gd name="connsiteY0" fmla="*/ 189753 h 1250628"/>
                  <a:gd name="connsiteX1" fmla="*/ 563523 w 1653076"/>
                  <a:gd name="connsiteY1" fmla="*/ 54393 h 1250628"/>
                  <a:gd name="connsiteX2" fmla="*/ 896780 w 1653076"/>
                  <a:gd name="connsiteY2" fmla="*/ 44816 h 1250628"/>
                  <a:gd name="connsiteX3" fmla="*/ 1142511 w 1653076"/>
                  <a:gd name="connsiteY3" fmla="*/ 0 h 1250628"/>
                  <a:gd name="connsiteX4" fmla="*/ 1383070 w 1653076"/>
                  <a:gd name="connsiteY4" fmla="*/ 76614 h 1250628"/>
                  <a:gd name="connsiteX5" fmla="*/ 1432340 w 1653076"/>
                  <a:gd name="connsiteY5" fmla="*/ 183247 h 1250628"/>
                  <a:gd name="connsiteX6" fmla="*/ 1434591 w 1653076"/>
                  <a:gd name="connsiteY6" fmla="*/ 279584 h 1250628"/>
                  <a:gd name="connsiteX7" fmla="*/ 1531696 w 1653076"/>
                  <a:gd name="connsiteY7" fmla="*/ 562805 h 1250628"/>
                  <a:gd name="connsiteX8" fmla="*/ 1653076 w 1653076"/>
                  <a:gd name="connsiteY8" fmla="*/ 765106 h 1250628"/>
                  <a:gd name="connsiteX9" fmla="*/ 1426499 w 1653076"/>
                  <a:gd name="connsiteY9" fmla="*/ 902670 h 1250628"/>
                  <a:gd name="connsiteX10" fmla="*/ 1402223 w 1653076"/>
                  <a:gd name="connsiteY10" fmla="*/ 1129247 h 1250628"/>
                  <a:gd name="connsiteX11" fmla="*/ 1313211 w 1653076"/>
                  <a:gd name="connsiteY11" fmla="*/ 1218260 h 1250628"/>
                  <a:gd name="connsiteX12" fmla="*/ 1175646 w 1653076"/>
                  <a:gd name="connsiteY12" fmla="*/ 1250628 h 1250628"/>
                  <a:gd name="connsiteX13" fmla="*/ 1005714 w 1653076"/>
                  <a:gd name="connsiteY13" fmla="*/ 1226352 h 1250628"/>
                  <a:gd name="connsiteX14" fmla="*/ 641572 w 1653076"/>
                  <a:gd name="connsiteY14" fmla="*/ 1161615 h 1250628"/>
                  <a:gd name="connsiteX15" fmla="*/ 463547 w 1653076"/>
                  <a:gd name="connsiteY15" fmla="*/ 1185891 h 1250628"/>
                  <a:gd name="connsiteX16" fmla="*/ 245062 w 1653076"/>
                  <a:gd name="connsiteY16" fmla="*/ 1202076 h 1250628"/>
                  <a:gd name="connsiteX17" fmla="*/ 0 w 1653076"/>
                  <a:gd name="connsiteY17" fmla="*/ 957110 h 1250628"/>
                  <a:gd name="connsiteX18" fmla="*/ 121429 w 1653076"/>
                  <a:gd name="connsiteY18" fmla="*/ 651816 h 1250628"/>
                  <a:gd name="connsiteX19" fmla="*/ 88295 w 1653076"/>
                  <a:gd name="connsiteY19" fmla="*/ 397995 h 1250628"/>
                  <a:gd name="connsiteX20" fmla="*/ 233233 w 1653076"/>
                  <a:gd name="connsiteY20" fmla="*/ 283939 h 1250628"/>
                  <a:gd name="connsiteX21" fmla="*/ 367879 w 1653076"/>
                  <a:gd name="connsiteY21" fmla="*/ 189753 h 1250628"/>
                  <a:gd name="connsiteX0" fmla="*/ 367879 w 1653076"/>
                  <a:gd name="connsiteY0" fmla="*/ 189753 h 1250628"/>
                  <a:gd name="connsiteX1" fmla="*/ 563523 w 1653076"/>
                  <a:gd name="connsiteY1" fmla="*/ 54393 h 1250628"/>
                  <a:gd name="connsiteX2" fmla="*/ 896780 w 1653076"/>
                  <a:gd name="connsiteY2" fmla="*/ 44816 h 1250628"/>
                  <a:gd name="connsiteX3" fmla="*/ 1142511 w 1653076"/>
                  <a:gd name="connsiteY3" fmla="*/ 0 h 1250628"/>
                  <a:gd name="connsiteX4" fmla="*/ 1383070 w 1653076"/>
                  <a:gd name="connsiteY4" fmla="*/ 76614 h 1250628"/>
                  <a:gd name="connsiteX5" fmla="*/ 1432340 w 1653076"/>
                  <a:gd name="connsiteY5" fmla="*/ 183247 h 1250628"/>
                  <a:gd name="connsiteX6" fmla="*/ 1434591 w 1653076"/>
                  <a:gd name="connsiteY6" fmla="*/ 279584 h 1250628"/>
                  <a:gd name="connsiteX7" fmla="*/ 1531696 w 1653076"/>
                  <a:gd name="connsiteY7" fmla="*/ 562805 h 1250628"/>
                  <a:gd name="connsiteX8" fmla="*/ 1653076 w 1653076"/>
                  <a:gd name="connsiteY8" fmla="*/ 765106 h 1250628"/>
                  <a:gd name="connsiteX9" fmla="*/ 1426499 w 1653076"/>
                  <a:gd name="connsiteY9" fmla="*/ 902670 h 1250628"/>
                  <a:gd name="connsiteX10" fmla="*/ 1402223 w 1653076"/>
                  <a:gd name="connsiteY10" fmla="*/ 1129247 h 1250628"/>
                  <a:gd name="connsiteX11" fmla="*/ 1313211 w 1653076"/>
                  <a:gd name="connsiteY11" fmla="*/ 1218260 h 1250628"/>
                  <a:gd name="connsiteX12" fmla="*/ 1175646 w 1653076"/>
                  <a:gd name="connsiteY12" fmla="*/ 1250628 h 1250628"/>
                  <a:gd name="connsiteX13" fmla="*/ 1005714 w 1653076"/>
                  <a:gd name="connsiteY13" fmla="*/ 1226352 h 1250628"/>
                  <a:gd name="connsiteX14" fmla="*/ 641572 w 1653076"/>
                  <a:gd name="connsiteY14" fmla="*/ 1161615 h 1250628"/>
                  <a:gd name="connsiteX15" fmla="*/ 463547 w 1653076"/>
                  <a:gd name="connsiteY15" fmla="*/ 1185891 h 1250628"/>
                  <a:gd name="connsiteX16" fmla="*/ 245062 w 1653076"/>
                  <a:gd name="connsiteY16" fmla="*/ 1202076 h 1250628"/>
                  <a:gd name="connsiteX17" fmla="*/ 0 w 1653076"/>
                  <a:gd name="connsiteY17" fmla="*/ 957110 h 1250628"/>
                  <a:gd name="connsiteX18" fmla="*/ 51522 w 1653076"/>
                  <a:gd name="connsiteY18" fmla="*/ 651816 h 1250628"/>
                  <a:gd name="connsiteX19" fmla="*/ 88295 w 1653076"/>
                  <a:gd name="connsiteY19" fmla="*/ 397995 h 1250628"/>
                  <a:gd name="connsiteX20" fmla="*/ 233233 w 1653076"/>
                  <a:gd name="connsiteY20" fmla="*/ 283939 h 1250628"/>
                  <a:gd name="connsiteX21" fmla="*/ 367879 w 1653076"/>
                  <a:gd name="connsiteY21" fmla="*/ 189753 h 1250628"/>
                  <a:gd name="connsiteX0" fmla="*/ 316357 w 1601554"/>
                  <a:gd name="connsiteY0" fmla="*/ 189753 h 1250628"/>
                  <a:gd name="connsiteX1" fmla="*/ 512001 w 1601554"/>
                  <a:gd name="connsiteY1" fmla="*/ 54393 h 1250628"/>
                  <a:gd name="connsiteX2" fmla="*/ 845258 w 1601554"/>
                  <a:gd name="connsiteY2" fmla="*/ 44816 h 1250628"/>
                  <a:gd name="connsiteX3" fmla="*/ 1090989 w 1601554"/>
                  <a:gd name="connsiteY3" fmla="*/ 0 h 1250628"/>
                  <a:gd name="connsiteX4" fmla="*/ 1331548 w 1601554"/>
                  <a:gd name="connsiteY4" fmla="*/ 76614 h 1250628"/>
                  <a:gd name="connsiteX5" fmla="*/ 1380818 w 1601554"/>
                  <a:gd name="connsiteY5" fmla="*/ 183247 h 1250628"/>
                  <a:gd name="connsiteX6" fmla="*/ 1383069 w 1601554"/>
                  <a:gd name="connsiteY6" fmla="*/ 279584 h 1250628"/>
                  <a:gd name="connsiteX7" fmla="*/ 1480174 w 1601554"/>
                  <a:gd name="connsiteY7" fmla="*/ 562805 h 1250628"/>
                  <a:gd name="connsiteX8" fmla="*/ 1601554 w 1601554"/>
                  <a:gd name="connsiteY8" fmla="*/ 765106 h 1250628"/>
                  <a:gd name="connsiteX9" fmla="*/ 1374977 w 1601554"/>
                  <a:gd name="connsiteY9" fmla="*/ 902670 h 1250628"/>
                  <a:gd name="connsiteX10" fmla="*/ 1350701 w 1601554"/>
                  <a:gd name="connsiteY10" fmla="*/ 1129247 h 1250628"/>
                  <a:gd name="connsiteX11" fmla="*/ 1261689 w 1601554"/>
                  <a:gd name="connsiteY11" fmla="*/ 1218260 h 1250628"/>
                  <a:gd name="connsiteX12" fmla="*/ 1124124 w 1601554"/>
                  <a:gd name="connsiteY12" fmla="*/ 1250628 h 1250628"/>
                  <a:gd name="connsiteX13" fmla="*/ 954192 w 1601554"/>
                  <a:gd name="connsiteY13" fmla="*/ 1226352 h 1250628"/>
                  <a:gd name="connsiteX14" fmla="*/ 590050 w 1601554"/>
                  <a:gd name="connsiteY14" fmla="*/ 1161615 h 1250628"/>
                  <a:gd name="connsiteX15" fmla="*/ 412025 w 1601554"/>
                  <a:gd name="connsiteY15" fmla="*/ 1185891 h 1250628"/>
                  <a:gd name="connsiteX16" fmla="*/ 193540 w 1601554"/>
                  <a:gd name="connsiteY16" fmla="*/ 1202076 h 1250628"/>
                  <a:gd name="connsiteX17" fmla="*/ 46350 w 1601554"/>
                  <a:gd name="connsiteY17" fmla="*/ 943130 h 1250628"/>
                  <a:gd name="connsiteX18" fmla="*/ 0 w 1601554"/>
                  <a:gd name="connsiteY18" fmla="*/ 651816 h 1250628"/>
                  <a:gd name="connsiteX19" fmla="*/ 36773 w 1601554"/>
                  <a:gd name="connsiteY19" fmla="*/ 397995 h 1250628"/>
                  <a:gd name="connsiteX20" fmla="*/ 181711 w 1601554"/>
                  <a:gd name="connsiteY20" fmla="*/ 283939 h 1250628"/>
                  <a:gd name="connsiteX21" fmla="*/ 316357 w 1601554"/>
                  <a:gd name="connsiteY21" fmla="*/ 189753 h 1250628"/>
                  <a:gd name="connsiteX0" fmla="*/ 316357 w 1601554"/>
                  <a:gd name="connsiteY0" fmla="*/ 189753 h 1250628"/>
                  <a:gd name="connsiteX1" fmla="*/ 512001 w 1601554"/>
                  <a:gd name="connsiteY1" fmla="*/ 54393 h 1250628"/>
                  <a:gd name="connsiteX2" fmla="*/ 845258 w 1601554"/>
                  <a:gd name="connsiteY2" fmla="*/ 44816 h 1250628"/>
                  <a:gd name="connsiteX3" fmla="*/ 1090989 w 1601554"/>
                  <a:gd name="connsiteY3" fmla="*/ 0 h 1250628"/>
                  <a:gd name="connsiteX4" fmla="*/ 1331548 w 1601554"/>
                  <a:gd name="connsiteY4" fmla="*/ 76614 h 1250628"/>
                  <a:gd name="connsiteX5" fmla="*/ 1380818 w 1601554"/>
                  <a:gd name="connsiteY5" fmla="*/ 183247 h 1250628"/>
                  <a:gd name="connsiteX6" fmla="*/ 1383069 w 1601554"/>
                  <a:gd name="connsiteY6" fmla="*/ 279584 h 1250628"/>
                  <a:gd name="connsiteX7" fmla="*/ 1480174 w 1601554"/>
                  <a:gd name="connsiteY7" fmla="*/ 562805 h 1250628"/>
                  <a:gd name="connsiteX8" fmla="*/ 1601554 w 1601554"/>
                  <a:gd name="connsiteY8" fmla="*/ 765106 h 1250628"/>
                  <a:gd name="connsiteX9" fmla="*/ 1374977 w 1601554"/>
                  <a:gd name="connsiteY9" fmla="*/ 902670 h 1250628"/>
                  <a:gd name="connsiteX10" fmla="*/ 1350701 w 1601554"/>
                  <a:gd name="connsiteY10" fmla="*/ 1129247 h 1250628"/>
                  <a:gd name="connsiteX11" fmla="*/ 1261689 w 1601554"/>
                  <a:gd name="connsiteY11" fmla="*/ 1218260 h 1250628"/>
                  <a:gd name="connsiteX12" fmla="*/ 1124124 w 1601554"/>
                  <a:gd name="connsiteY12" fmla="*/ 1250628 h 1250628"/>
                  <a:gd name="connsiteX13" fmla="*/ 954192 w 1601554"/>
                  <a:gd name="connsiteY13" fmla="*/ 1226352 h 1250628"/>
                  <a:gd name="connsiteX14" fmla="*/ 590050 w 1601554"/>
                  <a:gd name="connsiteY14" fmla="*/ 1161615 h 1250628"/>
                  <a:gd name="connsiteX15" fmla="*/ 412025 w 1601554"/>
                  <a:gd name="connsiteY15" fmla="*/ 1185891 h 1250628"/>
                  <a:gd name="connsiteX16" fmla="*/ 249466 w 1601554"/>
                  <a:gd name="connsiteY16" fmla="*/ 1048278 h 1250628"/>
                  <a:gd name="connsiteX17" fmla="*/ 46350 w 1601554"/>
                  <a:gd name="connsiteY17" fmla="*/ 943130 h 1250628"/>
                  <a:gd name="connsiteX18" fmla="*/ 0 w 1601554"/>
                  <a:gd name="connsiteY18" fmla="*/ 651816 h 1250628"/>
                  <a:gd name="connsiteX19" fmla="*/ 36773 w 1601554"/>
                  <a:gd name="connsiteY19" fmla="*/ 397995 h 1250628"/>
                  <a:gd name="connsiteX20" fmla="*/ 181711 w 1601554"/>
                  <a:gd name="connsiteY20" fmla="*/ 283939 h 1250628"/>
                  <a:gd name="connsiteX21" fmla="*/ 316357 w 1601554"/>
                  <a:gd name="connsiteY21" fmla="*/ 189753 h 1250628"/>
                  <a:gd name="connsiteX0" fmla="*/ 442192 w 1601554"/>
                  <a:gd name="connsiteY0" fmla="*/ 217717 h 1250628"/>
                  <a:gd name="connsiteX1" fmla="*/ 512001 w 1601554"/>
                  <a:gd name="connsiteY1" fmla="*/ 54393 h 1250628"/>
                  <a:gd name="connsiteX2" fmla="*/ 845258 w 1601554"/>
                  <a:gd name="connsiteY2" fmla="*/ 44816 h 1250628"/>
                  <a:gd name="connsiteX3" fmla="*/ 1090989 w 1601554"/>
                  <a:gd name="connsiteY3" fmla="*/ 0 h 1250628"/>
                  <a:gd name="connsiteX4" fmla="*/ 1331548 w 1601554"/>
                  <a:gd name="connsiteY4" fmla="*/ 76614 h 1250628"/>
                  <a:gd name="connsiteX5" fmla="*/ 1380818 w 1601554"/>
                  <a:gd name="connsiteY5" fmla="*/ 183247 h 1250628"/>
                  <a:gd name="connsiteX6" fmla="*/ 1383069 w 1601554"/>
                  <a:gd name="connsiteY6" fmla="*/ 279584 h 1250628"/>
                  <a:gd name="connsiteX7" fmla="*/ 1480174 w 1601554"/>
                  <a:gd name="connsiteY7" fmla="*/ 562805 h 1250628"/>
                  <a:gd name="connsiteX8" fmla="*/ 1601554 w 1601554"/>
                  <a:gd name="connsiteY8" fmla="*/ 765106 h 1250628"/>
                  <a:gd name="connsiteX9" fmla="*/ 1374977 w 1601554"/>
                  <a:gd name="connsiteY9" fmla="*/ 902670 h 1250628"/>
                  <a:gd name="connsiteX10" fmla="*/ 1350701 w 1601554"/>
                  <a:gd name="connsiteY10" fmla="*/ 1129247 h 1250628"/>
                  <a:gd name="connsiteX11" fmla="*/ 1261689 w 1601554"/>
                  <a:gd name="connsiteY11" fmla="*/ 1218260 h 1250628"/>
                  <a:gd name="connsiteX12" fmla="*/ 1124124 w 1601554"/>
                  <a:gd name="connsiteY12" fmla="*/ 1250628 h 1250628"/>
                  <a:gd name="connsiteX13" fmla="*/ 954192 w 1601554"/>
                  <a:gd name="connsiteY13" fmla="*/ 1226352 h 1250628"/>
                  <a:gd name="connsiteX14" fmla="*/ 590050 w 1601554"/>
                  <a:gd name="connsiteY14" fmla="*/ 1161615 h 1250628"/>
                  <a:gd name="connsiteX15" fmla="*/ 412025 w 1601554"/>
                  <a:gd name="connsiteY15" fmla="*/ 1185891 h 1250628"/>
                  <a:gd name="connsiteX16" fmla="*/ 249466 w 1601554"/>
                  <a:gd name="connsiteY16" fmla="*/ 1048278 h 1250628"/>
                  <a:gd name="connsiteX17" fmla="*/ 46350 w 1601554"/>
                  <a:gd name="connsiteY17" fmla="*/ 943130 h 1250628"/>
                  <a:gd name="connsiteX18" fmla="*/ 0 w 1601554"/>
                  <a:gd name="connsiteY18" fmla="*/ 651816 h 1250628"/>
                  <a:gd name="connsiteX19" fmla="*/ 36773 w 1601554"/>
                  <a:gd name="connsiteY19" fmla="*/ 397995 h 1250628"/>
                  <a:gd name="connsiteX20" fmla="*/ 181711 w 1601554"/>
                  <a:gd name="connsiteY20" fmla="*/ 283939 h 1250628"/>
                  <a:gd name="connsiteX21" fmla="*/ 442192 w 1601554"/>
                  <a:gd name="connsiteY21" fmla="*/ 217717 h 1250628"/>
                  <a:gd name="connsiteX0" fmla="*/ 442192 w 1601554"/>
                  <a:gd name="connsiteY0" fmla="*/ 217717 h 1250628"/>
                  <a:gd name="connsiteX1" fmla="*/ 623853 w 1601554"/>
                  <a:gd name="connsiteY1" fmla="*/ 96338 h 1250628"/>
                  <a:gd name="connsiteX2" fmla="*/ 845258 w 1601554"/>
                  <a:gd name="connsiteY2" fmla="*/ 44816 h 1250628"/>
                  <a:gd name="connsiteX3" fmla="*/ 1090989 w 1601554"/>
                  <a:gd name="connsiteY3" fmla="*/ 0 h 1250628"/>
                  <a:gd name="connsiteX4" fmla="*/ 1331548 w 1601554"/>
                  <a:gd name="connsiteY4" fmla="*/ 76614 h 1250628"/>
                  <a:gd name="connsiteX5" fmla="*/ 1380818 w 1601554"/>
                  <a:gd name="connsiteY5" fmla="*/ 183247 h 1250628"/>
                  <a:gd name="connsiteX6" fmla="*/ 1383069 w 1601554"/>
                  <a:gd name="connsiteY6" fmla="*/ 279584 h 1250628"/>
                  <a:gd name="connsiteX7" fmla="*/ 1480174 w 1601554"/>
                  <a:gd name="connsiteY7" fmla="*/ 562805 h 1250628"/>
                  <a:gd name="connsiteX8" fmla="*/ 1601554 w 1601554"/>
                  <a:gd name="connsiteY8" fmla="*/ 765106 h 1250628"/>
                  <a:gd name="connsiteX9" fmla="*/ 1374977 w 1601554"/>
                  <a:gd name="connsiteY9" fmla="*/ 902670 h 1250628"/>
                  <a:gd name="connsiteX10" fmla="*/ 1350701 w 1601554"/>
                  <a:gd name="connsiteY10" fmla="*/ 1129247 h 1250628"/>
                  <a:gd name="connsiteX11" fmla="*/ 1261689 w 1601554"/>
                  <a:gd name="connsiteY11" fmla="*/ 1218260 h 1250628"/>
                  <a:gd name="connsiteX12" fmla="*/ 1124124 w 1601554"/>
                  <a:gd name="connsiteY12" fmla="*/ 1250628 h 1250628"/>
                  <a:gd name="connsiteX13" fmla="*/ 954192 w 1601554"/>
                  <a:gd name="connsiteY13" fmla="*/ 1226352 h 1250628"/>
                  <a:gd name="connsiteX14" fmla="*/ 590050 w 1601554"/>
                  <a:gd name="connsiteY14" fmla="*/ 1161615 h 1250628"/>
                  <a:gd name="connsiteX15" fmla="*/ 412025 w 1601554"/>
                  <a:gd name="connsiteY15" fmla="*/ 1185891 h 1250628"/>
                  <a:gd name="connsiteX16" fmla="*/ 249466 w 1601554"/>
                  <a:gd name="connsiteY16" fmla="*/ 1048278 h 1250628"/>
                  <a:gd name="connsiteX17" fmla="*/ 46350 w 1601554"/>
                  <a:gd name="connsiteY17" fmla="*/ 943130 h 1250628"/>
                  <a:gd name="connsiteX18" fmla="*/ 0 w 1601554"/>
                  <a:gd name="connsiteY18" fmla="*/ 651816 h 1250628"/>
                  <a:gd name="connsiteX19" fmla="*/ 36773 w 1601554"/>
                  <a:gd name="connsiteY19" fmla="*/ 397995 h 1250628"/>
                  <a:gd name="connsiteX20" fmla="*/ 181711 w 1601554"/>
                  <a:gd name="connsiteY20" fmla="*/ 283939 h 1250628"/>
                  <a:gd name="connsiteX21" fmla="*/ 442192 w 1601554"/>
                  <a:gd name="connsiteY21" fmla="*/ 217717 h 1250628"/>
                  <a:gd name="connsiteX0" fmla="*/ 442192 w 1601554"/>
                  <a:gd name="connsiteY0" fmla="*/ 217717 h 1306624"/>
                  <a:gd name="connsiteX1" fmla="*/ 623853 w 1601554"/>
                  <a:gd name="connsiteY1" fmla="*/ 96338 h 1306624"/>
                  <a:gd name="connsiteX2" fmla="*/ 845258 w 1601554"/>
                  <a:gd name="connsiteY2" fmla="*/ 44816 h 1306624"/>
                  <a:gd name="connsiteX3" fmla="*/ 1090989 w 1601554"/>
                  <a:gd name="connsiteY3" fmla="*/ 0 h 1306624"/>
                  <a:gd name="connsiteX4" fmla="*/ 1331548 w 1601554"/>
                  <a:gd name="connsiteY4" fmla="*/ 76614 h 1306624"/>
                  <a:gd name="connsiteX5" fmla="*/ 1380818 w 1601554"/>
                  <a:gd name="connsiteY5" fmla="*/ 183247 h 1306624"/>
                  <a:gd name="connsiteX6" fmla="*/ 1383069 w 1601554"/>
                  <a:gd name="connsiteY6" fmla="*/ 279584 h 1306624"/>
                  <a:gd name="connsiteX7" fmla="*/ 1480174 w 1601554"/>
                  <a:gd name="connsiteY7" fmla="*/ 562805 h 1306624"/>
                  <a:gd name="connsiteX8" fmla="*/ 1601554 w 1601554"/>
                  <a:gd name="connsiteY8" fmla="*/ 765106 h 1306624"/>
                  <a:gd name="connsiteX9" fmla="*/ 1374977 w 1601554"/>
                  <a:gd name="connsiteY9" fmla="*/ 902670 h 1306624"/>
                  <a:gd name="connsiteX10" fmla="*/ 1350701 w 1601554"/>
                  <a:gd name="connsiteY10" fmla="*/ 1129247 h 1306624"/>
                  <a:gd name="connsiteX11" fmla="*/ 1372144 w 1601554"/>
                  <a:gd name="connsiteY11" fmla="*/ 1306624 h 1306624"/>
                  <a:gd name="connsiteX12" fmla="*/ 1124124 w 1601554"/>
                  <a:gd name="connsiteY12" fmla="*/ 1250628 h 1306624"/>
                  <a:gd name="connsiteX13" fmla="*/ 954192 w 1601554"/>
                  <a:gd name="connsiteY13" fmla="*/ 1226352 h 1306624"/>
                  <a:gd name="connsiteX14" fmla="*/ 590050 w 1601554"/>
                  <a:gd name="connsiteY14" fmla="*/ 1161615 h 1306624"/>
                  <a:gd name="connsiteX15" fmla="*/ 412025 w 1601554"/>
                  <a:gd name="connsiteY15" fmla="*/ 1185891 h 1306624"/>
                  <a:gd name="connsiteX16" fmla="*/ 249466 w 1601554"/>
                  <a:gd name="connsiteY16" fmla="*/ 1048278 h 1306624"/>
                  <a:gd name="connsiteX17" fmla="*/ 46350 w 1601554"/>
                  <a:gd name="connsiteY17" fmla="*/ 943130 h 1306624"/>
                  <a:gd name="connsiteX18" fmla="*/ 0 w 1601554"/>
                  <a:gd name="connsiteY18" fmla="*/ 651816 h 1306624"/>
                  <a:gd name="connsiteX19" fmla="*/ 36773 w 1601554"/>
                  <a:gd name="connsiteY19" fmla="*/ 397995 h 1306624"/>
                  <a:gd name="connsiteX20" fmla="*/ 181711 w 1601554"/>
                  <a:gd name="connsiteY20" fmla="*/ 283939 h 1306624"/>
                  <a:gd name="connsiteX21" fmla="*/ 442192 w 1601554"/>
                  <a:gd name="connsiteY21" fmla="*/ 217717 h 1306624"/>
                  <a:gd name="connsiteX0" fmla="*/ 442192 w 1601554"/>
                  <a:gd name="connsiteY0" fmla="*/ 217717 h 1306624"/>
                  <a:gd name="connsiteX1" fmla="*/ 623853 w 1601554"/>
                  <a:gd name="connsiteY1" fmla="*/ 96338 h 1306624"/>
                  <a:gd name="connsiteX2" fmla="*/ 845258 w 1601554"/>
                  <a:gd name="connsiteY2" fmla="*/ 44816 h 1306624"/>
                  <a:gd name="connsiteX3" fmla="*/ 1090989 w 1601554"/>
                  <a:gd name="connsiteY3" fmla="*/ 0 h 1306624"/>
                  <a:gd name="connsiteX4" fmla="*/ 1331548 w 1601554"/>
                  <a:gd name="connsiteY4" fmla="*/ 76614 h 1306624"/>
                  <a:gd name="connsiteX5" fmla="*/ 1380818 w 1601554"/>
                  <a:gd name="connsiteY5" fmla="*/ 183247 h 1306624"/>
                  <a:gd name="connsiteX6" fmla="*/ 1383069 w 1601554"/>
                  <a:gd name="connsiteY6" fmla="*/ 279584 h 1306624"/>
                  <a:gd name="connsiteX7" fmla="*/ 1480174 w 1601554"/>
                  <a:gd name="connsiteY7" fmla="*/ 562805 h 1306624"/>
                  <a:gd name="connsiteX8" fmla="*/ 1601554 w 1601554"/>
                  <a:gd name="connsiteY8" fmla="*/ 765106 h 1306624"/>
                  <a:gd name="connsiteX9" fmla="*/ 1374977 w 1601554"/>
                  <a:gd name="connsiteY9" fmla="*/ 902670 h 1306624"/>
                  <a:gd name="connsiteX10" fmla="*/ 1402247 w 1601554"/>
                  <a:gd name="connsiteY10" fmla="*/ 1099793 h 1306624"/>
                  <a:gd name="connsiteX11" fmla="*/ 1372144 w 1601554"/>
                  <a:gd name="connsiteY11" fmla="*/ 1306624 h 1306624"/>
                  <a:gd name="connsiteX12" fmla="*/ 1124124 w 1601554"/>
                  <a:gd name="connsiteY12" fmla="*/ 1250628 h 1306624"/>
                  <a:gd name="connsiteX13" fmla="*/ 954192 w 1601554"/>
                  <a:gd name="connsiteY13" fmla="*/ 1226352 h 1306624"/>
                  <a:gd name="connsiteX14" fmla="*/ 590050 w 1601554"/>
                  <a:gd name="connsiteY14" fmla="*/ 1161615 h 1306624"/>
                  <a:gd name="connsiteX15" fmla="*/ 412025 w 1601554"/>
                  <a:gd name="connsiteY15" fmla="*/ 1185891 h 1306624"/>
                  <a:gd name="connsiteX16" fmla="*/ 249466 w 1601554"/>
                  <a:gd name="connsiteY16" fmla="*/ 1048278 h 1306624"/>
                  <a:gd name="connsiteX17" fmla="*/ 46350 w 1601554"/>
                  <a:gd name="connsiteY17" fmla="*/ 943130 h 1306624"/>
                  <a:gd name="connsiteX18" fmla="*/ 0 w 1601554"/>
                  <a:gd name="connsiteY18" fmla="*/ 651816 h 1306624"/>
                  <a:gd name="connsiteX19" fmla="*/ 36773 w 1601554"/>
                  <a:gd name="connsiteY19" fmla="*/ 397995 h 1306624"/>
                  <a:gd name="connsiteX20" fmla="*/ 181711 w 1601554"/>
                  <a:gd name="connsiteY20" fmla="*/ 283939 h 1306624"/>
                  <a:gd name="connsiteX21" fmla="*/ 442192 w 1601554"/>
                  <a:gd name="connsiteY21" fmla="*/ 217717 h 1306624"/>
                  <a:gd name="connsiteX0" fmla="*/ 442192 w 1601554"/>
                  <a:gd name="connsiteY0" fmla="*/ 217717 h 1306624"/>
                  <a:gd name="connsiteX1" fmla="*/ 623853 w 1601554"/>
                  <a:gd name="connsiteY1" fmla="*/ 96338 h 1306624"/>
                  <a:gd name="connsiteX2" fmla="*/ 845258 w 1601554"/>
                  <a:gd name="connsiteY2" fmla="*/ 44816 h 1306624"/>
                  <a:gd name="connsiteX3" fmla="*/ 1090989 w 1601554"/>
                  <a:gd name="connsiteY3" fmla="*/ 0 h 1306624"/>
                  <a:gd name="connsiteX4" fmla="*/ 1331548 w 1601554"/>
                  <a:gd name="connsiteY4" fmla="*/ 76614 h 1306624"/>
                  <a:gd name="connsiteX5" fmla="*/ 1380818 w 1601554"/>
                  <a:gd name="connsiteY5" fmla="*/ 183247 h 1306624"/>
                  <a:gd name="connsiteX6" fmla="*/ 1383069 w 1601554"/>
                  <a:gd name="connsiteY6" fmla="*/ 279584 h 1306624"/>
                  <a:gd name="connsiteX7" fmla="*/ 1480174 w 1601554"/>
                  <a:gd name="connsiteY7" fmla="*/ 562805 h 1306624"/>
                  <a:gd name="connsiteX8" fmla="*/ 1601554 w 1601554"/>
                  <a:gd name="connsiteY8" fmla="*/ 765106 h 1306624"/>
                  <a:gd name="connsiteX9" fmla="*/ 1485433 w 1601554"/>
                  <a:gd name="connsiteY9" fmla="*/ 998398 h 1306624"/>
                  <a:gd name="connsiteX10" fmla="*/ 1402247 w 1601554"/>
                  <a:gd name="connsiteY10" fmla="*/ 1099793 h 1306624"/>
                  <a:gd name="connsiteX11" fmla="*/ 1372144 w 1601554"/>
                  <a:gd name="connsiteY11" fmla="*/ 1306624 h 1306624"/>
                  <a:gd name="connsiteX12" fmla="*/ 1124124 w 1601554"/>
                  <a:gd name="connsiteY12" fmla="*/ 1250628 h 1306624"/>
                  <a:gd name="connsiteX13" fmla="*/ 954192 w 1601554"/>
                  <a:gd name="connsiteY13" fmla="*/ 1226352 h 1306624"/>
                  <a:gd name="connsiteX14" fmla="*/ 590050 w 1601554"/>
                  <a:gd name="connsiteY14" fmla="*/ 1161615 h 1306624"/>
                  <a:gd name="connsiteX15" fmla="*/ 412025 w 1601554"/>
                  <a:gd name="connsiteY15" fmla="*/ 1185891 h 1306624"/>
                  <a:gd name="connsiteX16" fmla="*/ 249466 w 1601554"/>
                  <a:gd name="connsiteY16" fmla="*/ 1048278 h 1306624"/>
                  <a:gd name="connsiteX17" fmla="*/ 46350 w 1601554"/>
                  <a:gd name="connsiteY17" fmla="*/ 943130 h 1306624"/>
                  <a:gd name="connsiteX18" fmla="*/ 0 w 1601554"/>
                  <a:gd name="connsiteY18" fmla="*/ 651816 h 1306624"/>
                  <a:gd name="connsiteX19" fmla="*/ 36773 w 1601554"/>
                  <a:gd name="connsiteY19" fmla="*/ 397995 h 1306624"/>
                  <a:gd name="connsiteX20" fmla="*/ 181711 w 1601554"/>
                  <a:gd name="connsiteY20" fmla="*/ 283939 h 1306624"/>
                  <a:gd name="connsiteX21" fmla="*/ 442192 w 1601554"/>
                  <a:gd name="connsiteY21" fmla="*/ 217717 h 1306624"/>
                  <a:gd name="connsiteX0" fmla="*/ 442192 w 1693721"/>
                  <a:gd name="connsiteY0" fmla="*/ 217717 h 1306624"/>
                  <a:gd name="connsiteX1" fmla="*/ 623853 w 1693721"/>
                  <a:gd name="connsiteY1" fmla="*/ 96338 h 1306624"/>
                  <a:gd name="connsiteX2" fmla="*/ 845258 w 1693721"/>
                  <a:gd name="connsiteY2" fmla="*/ 44816 h 1306624"/>
                  <a:gd name="connsiteX3" fmla="*/ 1090989 w 1693721"/>
                  <a:gd name="connsiteY3" fmla="*/ 0 h 1306624"/>
                  <a:gd name="connsiteX4" fmla="*/ 1331548 w 1693721"/>
                  <a:gd name="connsiteY4" fmla="*/ 76614 h 1306624"/>
                  <a:gd name="connsiteX5" fmla="*/ 1380818 w 1693721"/>
                  <a:gd name="connsiteY5" fmla="*/ 183247 h 1306624"/>
                  <a:gd name="connsiteX6" fmla="*/ 1383069 w 1693721"/>
                  <a:gd name="connsiteY6" fmla="*/ 279584 h 1306624"/>
                  <a:gd name="connsiteX7" fmla="*/ 1693721 w 1693721"/>
                  <a:gd name="connsiteY7" fmla="*/ 533350 h 1306624"/>
                  <a:gd name="connsiteX8" fmla="*/ 1601554 w 1693721"/>
                  <a:gd name="connsiteY8" fmla="*/ 765106 h 1306624"/>
                  <a:gd name="connsiteX9" fmla="*/ 1485433 w 1693721"/>
                  <a:gd name="connsiteY9" fmla="*/ 998398 h 1306624"/>
                  <a:gd name="connsiteX10" fmla="*/ 1402247 w 1693721"/>
                  <a:gd name="connsiteY10" fmla="*/ 1099793 h 1306624"/>
                  <a:gd name="connsiteX11" fmla="*/ 1372144 w 1693721"/>
                  <a:gd name="connsiteY11" fmla="*/ 1306624 h 1306624"/>
                  <a:gd name="connsiteX12" fmla="*/ 1124124 w 1693721"/>
                  <a:gd name="connsiteY12" fmla="*/ 1250628 h 1306624"/>
                  <a:gd name="connsiteX13" fmla="*/ 954192 w 1693721"/>
                  <a:gd name="connsiteY13" fmla="*/ 1226352 h 1306624"/>
                  <a:gd name="connsiteX14" fmla="*/ 590050 w 1693721"/>
                  <a:gd name="connsiteY14" fmla="*/ 1161615 h 1306624"/>
                  <a:gd name="connsiteX15" fmla="*/ 412025 w 1693721"/>
                  <a:gd name="connsiteY15" fmla="*/ 1185891 h 1306624"/>
                  <a:gd name="connsiteX16" fmla="*/ 249466 w 1693721"/>
                  <a:gd name="connsiteY16" fmla="*/ 1048278 h 1306624"/>
                  <a:gd name="connsiteX17" fmla="*/ 46350 w 1693721"/>
                  <a:gd name="connsiteY17" fmla="*/ 943130 h 1306624"/>
                  <a:gd name="connsiteX18" fmla="*/ 0 w 1693721"/>
                  <a:gd name="connsiteY18" fmla="*/ 651816 h 1306624"/>
                  <a:gd name="connsiteX19" fmla="*/ 36773 w 1693721"/>
                  <a:gd name="connsiteY19" fmla="*/ 397995 h 1306624"/>
                  <a:gd name="connsiteX20" fmla="*/ 181711 w 1693721"/>
                  <a:gd name="connsiteY20" fmla="*/ 283939 h 1306624"/>
                  <a:gd name="connsiteX21" fmla="*/ 442192 w 1693721"/>
                  <a:gd name="connsiteY21" fmla="*/ 217717 h 1306624"/>
                  <a:gd name="connsiteX0" fmla="*/ 442192 w 1693721"/>
                  <a:gd name="connsiteY0" fmla="*/ 217717 h 1306624"/>
                  <a:gd name="connsiteX1" fmla="*/ 623853 w 1693721"/>
                  <a:gd name="connsiteY1" fmla="*/ 96338 h 1306624"/>
                  <a:gd name="connsiteX2" fmla="*/ 845258 w 1693721"/>
                  <a:gd name="connsiteY2" fmla="*/ 44816 h 1306624"/>
                  <a:gd name="connsiteX3" fmla="*/ 1090989 w 1693721"/>
                  <a:gd name="connsiteY3" fmla="*/ 0 h 1306624"/>
                  <a:gd name="connsiteX4" fmla="*/ 1331548 w 1693721"/>
                  <a:gd name="connsiteY4" fmla="*/ 76614 h 1306624"/>
                  <a:gd name="connsiteX5" fmla="*/ 1380818 w 1693721"/>
                  <a:gd name="connsiteY5" fmla="*/ 183247 h 1306624"/>
                  <a:gd name="connsiteX6" fmla="*/ 1456705 w 1693721"/>
                  <a:gd name="connsiteY6" fmla="*/ 434221 h 1306624"/>
                  <a:gd name="connsiteX7" fmla="*/ 1693721 w 1693721"/>
                  <a:gd name="connsiteY7" fmla="*/ 533350 h 1306624"/>
                  <a:gd name="connsiteX8" fmla="*/ 1601554 w 1693721"/>
                  <a:gd name="connsiteY8" fmla="*/ 765106 h 1306624"/>
                  <a:gd name="connsiteX9" fmla="*/ 1485433 w 1693721"/>
                  <a:gd name="connsiteY9" fmla="*/ 998398 h 1306624"/>
                  <a:gd name="connsiteX10" fmla="*/ 1402247 w 1693721"/>
                  <a:gd name="connsiteY10" fmla="*/ 1099793 h 1306624"/>
                  <a:gd name="connsiteX11" fmla="*/ 1372144 w 1693721"/>
                  <a:gd name="connsiteY11" fmla="*/ 1306624 h 1306624"/>
                  <a:gd name="connsiteX12" fmla="*/ 1124124 w 1693721"/>
                  <a:gd name="connsiteY12" fmla="*/ 1250628 h 1306624"/>
                  <a:gd name="connsiteX13" fmla="*/ 954192 w 1693721"/>
                  <a:gd name="connsiteY13" fmla="*/ 1226352 h 1306624"/>
                  <a:gd name="connsiteX14" fmla="*/ 590050 w 1693721"/>
                  <a:gd name="connsiteY14" fmla="*/ 1161615 h 1306624"/>
                  <a:gd name="connsiteX15" fmla="*/ 412025 w 1693721"/>
                  <a:gd name="connsiteY15" fmla="*/ 1185891 h 1306624"/>
                  <a:gd name="connsiteX16" fmla="*/ 249466 w 1693721"/>
                  <a:gd name="connsiteY16" fmla="*/ 1048278 h 1306624"/>
                  <a:gd name="connsiteX17" fmla="*/ 46350 w 1693721"/>
                  <a:gd name="connsiteY17" fmla="*/ 943130 h 1306624"/>
                  <a:gd name="connsiteX18" fmla="*/ 0 w 1693721"/>
                  <a:gd name="connsiteY18" fmla="*/ 651816 h 1306624"/>
                  <a:gd name="connsiteX19" fmla="*/ 36773 w 1693721"/>
                  <a:gd name="connsiteY19" fmla="*/ 397995 h 1306624"/>
                  <a:gd name="connsiteX20" fmla="*/ 181711 w 1693721"/>
                  <a:gd name="connsiteY20" fmla="*/ 283939 h 1306624"/>
                  <a:gd name="connsiteX21" fmla="*/ 442192 w 1693721"/>
                  <a:gd name="connsiteY21" fmla="*/ 217717 h 1306624"/>
                  <a:gd name="connsiteX0" fmla="*/ 442192 w 1693721"/>
                  <a:gd name="connsiteY0" fmla="*/ 217717 h 1306624"/>
                  <a:gd name="connsiteX1" fmla="*/ 623853 w 1693721"/>
                  <a:gd name="connsiteY1" fmla="*/ 96338 h 1306624"/>
                  <a:gd name="connsiteX2" fmla="*/ 845258 w 1693721"/>
                  <a:gd name="connsiteY2" fmla="*/ 44816 h 1306624"/>
                  <a:gd name="connsiteX3" fmla="*/ 1090989 w 1693721"/>
                  <a:gd name="connsiteY3" fmla="*/ 0 h 1306624"/>
                  <a:gd name="connsiteX4" fmla="*/ 1331548 w 1693721"/>
                  <a:gd name="connsiteY4" fmla="*/ 76614 h 1306624"/>
                  <a:gd name="connsiteX5" fmla="*/ 1395546 w 1693721"/>
                  <a:gd name="connsiteY5" fmla="*/ 227429 h 1306624"/>
                  <a:gd name="connsiteX6" fmla="*/ 1456705 w 1693721"/>
                  <a:gd name="connsiteY6" fmla="*/ 434221 h 1306624"/>
                  <a:gd name="connsiteX7" fmla="*/ 1693721 w 1693721"/>
                  <a:gd name="connsiteY7" fmla="*/ 533350 h 1306624"/>
                  <a:gd name="connsiteX8" fmla="*/ 1601554 w 1693721"/>
                  <a:gd name="connsiteY8" fmla="*/ 765106 h 1306624"/>
                  <a:gd name="connsiteX9" fmla="*/ 1485433 w 1693721"/>
                  <a:gd name="connsiteY9" fmla="*/ 998398 h 1306624"/>
                  <a:gd name="connsiteX10" fmla="*/ 1402247 w 1693721"/>
                  <a:gd name="connsiteY10" fmla="*/ 1099793 h 1306624"/>
                  <a:gd name="connsiteX11" fmla="*/ 1372144 w 1693721"/>
                  <a:gd name="connsiteY11" fmla="*/ 1306624 h 1306624"/>
                  <a:gd name="connsiteX12" fmla="*/ 1124124 w 1693721"/>
                  <a:gd name="connsiteY12" fmla="*/ 1250628 h 1306624"/>
                  <a:gd name="connsiteX13" fmla="*/ 954192 w 1693721"/>
                  <a:gd name="connsiteY13" fmla="*/ 1226352 h 1306624"/>
                  <a:gd name="connsiteX14" fmla="*/ 590050 w 1693721"/>
                  <a:gd name="connsiteY14" fmla="*/ 1161615 h 1306624"/>
                  <a:gd name="connsiteX15" fmla="*/ 412025 w 1693721"/>
                  <a:gd name="connsiteY15" fmla="*/ 1185891 h 1306624"/>
                  <a:gd name="connsiteX16" fmla="*/ 249466 w 1693721"/>
                  <a:gd name="connsiteY16" fmla="*/ 1048278 h 1306624"/>
                  <a:gd name="connsiteX17" fmla="*/ 46350 w 1693721"/>
                  <a:gd name="connsiteY17" fmla="*/ 943130 h 1306624"/>
                  <a:gd name="connsiteX18" fmla="*/ 0 w 1693721"/>
                  <a:gd name="connsiteY18" fmla="*/ 651816 h 1306624"/>
                  <a:gd name="connsiteX19" fmla="*/ 36773 w 1693721"/>
                  <a:gd name="connsiteY19" fmla="*/ 397995 h 1306624"/>
                  <a:gd name="connsiteX20" fmla="*/ 181711 w 1693721"/>
                  <a:gd name="connsiteY20" fmla="*/ 283939 h 1306624"/>
                  <a:gd name="connsiteX21" fmla="*/ 442192 w 1693721"/>
                  <a:gd name="connsiteY21" fmla="*/ 217717 h 1306624"/>
                  <a:gd name="connsiteX0" fmla="*/ 442192 w 1693721"/>
                  <a:gd name="connsiteY0" fmla="*/ 291354 h 1380261"/>
                  <a:gd name="connsiteX1" fmla="*/ 623853 w 1693721"/>
                  <a:gd name="connsiteY1" fmla="*/ 169975 h 1380261"/>
                  <a:gd name="connsiteX2" fmla="*/ 845258 w 1693721"/>
                  <a:gd name="connsiteY2" fmla="*/ 118453 h 1380261"/>
                  <a:gd name="connsiteX3" fmla="*/ 1009988 w 1693721"/>
                  <a:gd name="connsiteY3" fmla="*/ 0 h 1380261"/>
                  <a:gd name="connsiteX4" fmla="*/ 1331548 w 1693721"/>
                  <a:gd name="connsiteY4" fmla="*/ 150251 h 1380261"/>
                  <a:gd name="connsiteX5" fmla="*/ 1395546 w 1693721"/>
                  <a:gd name="connsiteY5" fmla="*/ 301066 h 1380261"/>
                  <a:gd name="connsiteX6" fmla="*/ 1456705 w 1693721"/>
                  <a:gd name="connsiteY6" fmla="*/ 507858 h 1380261"/>
                  <a:gd name="connsiteX7" fmla="*/ 1693721 w 1693721"/>
                  <a:gd name="connsiteY7" fmla="*/ 606987 h 1380261"/>
                  <a:gd name="connsiteX8" fmla="*/ 1601554 w 1693721"/>
                  <a:gd name="connsiteY8" fmla="*/ 838743 h 1380261"/>
                  <a:gd name="connsiteX9" fmla="*/ 1485433 w 1693721"/>
                  <a:gd name="connsiteY9" fmla="*/ 1072035 h 1380261"/>
                  <a:gd name="connsiteX10" fmla="*/ 1402247 w 1693721"/>
                  <a:gd name="connsiteY10" fmla="*/ 1173430 h 1380261"/>
                  <a:gd name="connsiteX11" fmla="*/ 1372144 w 1693721"/>
                  <a:gd name="connsiteY11" fmla="*/ 1380261 h 1380261"/>
                  <a:gd name="connsiteX12" fmla="*/ 1124124 w 1693721"/>
                  <a:gd name="connsiteY12" fmla="*/ 1324265 h 1380261"/>
                  <a:gd name="connsiteX13" fmla="*/ 954192 w 1693721"/>
                  <a:gd name="connsiteY13" fmla="*/ 1299989 h 1380261"/>
                  <a:gd name="connsiteX14" fmla="*/ 590050 w 1693721"/>
                  <a:gd name="connsiteY14" fmla="*/ 1235252 h 1380261"/>
                  <a:gd name="connsiteX15" fmla="*/ 412025 w 1693721"/>
                  <a:gd name="connsiteY15" fmla="*/ 1259528 h 1380261"/>
                  <a:gd name="connsiteX16" fmla="*/ 249466 w 1693721"/>
                  <a:gd name="connsiteY16" fmla="*/ 1121915 h 1380261"/>
                  <a:gd name="connsiteX17" fmla="*/ 46350 w 1693721"/>
                  <a:gd name="connsiteY17" fmla="*/ 1016767 h 1380261"/>
                  <a:gd name="connsiteX18" fmla="*/ 0 w 1693721"/>
                  <a:gd name="connsiteY18" fmla="*/ 725453 h 1380261"/>
                  <a:gd name="connsiteX19" fmla="*/ 36773 w 1693721"/>
                  <a:gd name="connsiteY19" fmla="*/ 471632 h 1380261"/>
                  <a:gd name="connsiteX20" fmla="*/ 181711 w 1693721"/>
                  <a:gd name="connsiteY20" fmla="*/ 357576 h 1380261"/>
                  <a:gd name="connsiteX21" fmla="*/ 442192 w 1693721"/>
                  <a:gd name="connsiteY21" fmla="*/ 291354 h 1380261"/>
                  <a:gd name="connsiteX0" fmla="*/ 442192 w 1693721"/>
                  <a:gd name="connsiteY0" fmla="*/ 291354 h 1380261"/>
                  <a:gd name="connsiteX1" fmla="*/ 623853 w 1693721"/>
                  <a:gd name="connsiteY1" fmla="*/ 169975 h 1380261"/>
                  <a:gd name="connsiteX2" fmla="*/ 845258 w 1693721"/>
                  <a:gd name="connsiteY2" fmla="*/ 118453 h 1380261"/>
                  <a:gd name="connsiteX3" fmla="*/ 1009988 w 1693721"/>
                  <a:gd name="connsiteY3" fmla="*/ 0 h 1380261"/>
                  <a:gd name="connsiteX4" fmla="*/ 1331548 w 1693721"/>
                  <a:gd name="connsiteY4" fmla="*/ 150251 h 1380261"/>
                  <a:gd name="connsiteX5" fmla="*/ 1432364 w 1693721"/>
                  <a:gd name="connsiteY5" fmla="*/ 293703 h 1380261"/>
                  <a:gd name="connsiteX6" fmla="*/ 1456705 w 1693721"/>
                  <a:gd name="connsiteY6" fmla="*/ 507858 h 1380261"/>
                  <a:gd name="connsiteX7" fmla="*/ 1693721 w 1693721"/>
                  <a:gd name="connsiteY7" fmla="*/ 606987 h 1380261"/>
                  <a:gd name="connsiteX8" fmla="*/ 1601554 w 1693721"/>
                  <a:gd name="connsiteY8" fmla="*/ 838743 h 1380261"/>
                  <a:gd name="connsiteX9" fmla="*/ 1485433 w 1693721"/>
                  <a:gd name="connsiteY9" fmla="*/ 1072035 h 1380261"/>
                  <a:gd name="connsiteX10" fmla="*/ 1402247 w 1693721"/>
                  <a:gd name="connsiteY10" fmla="*/ 1173430 h 1380261"/>
                  <a:gd name="connsiteX11" fmla="*/ 1372144 w 1693721"/>
                  <a:gd name="connsiteY11" fmla="*/ 1380261 h 1380261"/>
                  <a:gd name="connsiteX12" fmla="*/ 1124124 w 1693721"/>
                  <a:gd name="connsiteY12" fmla="*/ 1324265 h 1380261"/>
                  <a:gd name="connsiteX13" fmla="*/ 954192 w 1693721"/>
                  <a:gd name="connsiteY13" fmla="*/ 1299989 h 1380261"/>
                  <a:gd name="connsiteX14" fmla="*/ 590050 w 1693721"/>
                  <a:gd name="connsiteY14" fmla="*/ 1235252 h 1380261"/>
                  <a:gd name="connsiteX15" fmla="*/ 412025 w 1693721"/>
                  <a:gd name="connsiteY15" fmla="*/ 1259528 h 1380261"/>
                  <a:gd name="connsiteX16" fmla="*/ 249466 w 1693721"/>
                  <a:gd name="connsiteY16" fmla="*/ 1121915 h 1380261"/>
                  <a:gd name="connsiteX17" fmla="*/ 46350 w 1693721"/>
                  <a:gd name="connsiteY17" fmla="*/ 1016767 h 1380261"/>
                  <a:gd name="connsiteX18" fmla="*/ 0 w 1693721"/>
                  <a:gd name="connsiteY18" fmla="*/ 725453 h 1380261"/>
                  <a:gd name="connsiteX19" fmla="*/ 36773 w 1693721"/>
                  <a:gd name="connsiteY19" fmla="*/ 471632 h 1380261"/>
                  <a:gd name="connsiteX20" fmla="*/ 181711 w 1693721"/>
                  <a:gd name="connsiteY20" fmla="*/ 357576 h 1380261"/>
                  <a:gd name="connsiteX21" fmla="*/ 442192 w 1693721"/>
                  <a:gd name="connsiteY21" fmla="*/ 291354 h 1380261"/>
                  <a:gd name="connsiteX0" fmla="*/ 442192 w 1693721"/>
                  <a:gd name="connsiteY0" fmla="*/ 291354 h 1380261"/>
                  <a:gd name="connsiteX1" fmla="*/ 623853 w 1693721"/>
                  <a:gd name="connsiteY1" fmla="*/ 169975 h 1380261"/>
                  <a:gd name="connsiteX2" fmla="*/ 845258 w 1693721"/>
                  <a:gd name="connsiteY2" fmla="*/ 118453 h 1380261"/>
                  <a:gd name="connsiteX3" fmla="*/ 1009988 w 1693721"/>
                  <a:gd name="connsiteY3" fmla="*/ 0 h 1380261"/>
                  <a:gd name="connsiteX4" fmla="*/ 1361003 w 1693721"/>
                  <a:gd name="connsiteY4" fmla="*/ 76614 h 1380261"/>
                  <a:gd name="connsiteX5" fmla="*/ 1432364 w 1693721"/>
                  <a:gd name="connsiteY5" fmla="*/ 293703 h 1380261"/>
                  <a:gd name="connsiteX6" fmla="*/ 1456705 w 1693721"/>
                  <a:gd name="connsiteY6" fmla="*/ 507858 h 1380261"/>
                  <a:gd name="connsiteX7" fmla="*/ 1693721 w 1693721"/>
                  <a:gd name="connsiteY7" fmla="*/ 606987 h 1380261"/>
                  <a:gd name="connsiteX8" fmla="*/ 1601554 w 1693721"/>
                  <a:gd name="connsiteY8" fmla="*/ 838743 h 1380261"/>
                  <a:gd name="connsiteX9" fmla="*/ 1485433 w 1693721"/>
                  <a:gd name="connsiteY9" fmla="*/ 1072035 h 1380261"/>
                  <a:gd name="connsiteX10" fmla="*/ 1402247 w 1693721"/>
                  <a:gd name="connsiteY10" fmla="*/ 1173430 h 1380261"/>
                  <a:gd name="connsiteX11" fmla="*/ 1372144 w 1693721"/>
                  <a:gd name="connsiteY11" fmla="*/ 1380261 h 1380261"/>
                  <a:gd name="connsiteX12" fmla="*/ 1124124 w 1693721"/>
                  <a:gd name="connsiteY12" fmla="*/ 1324265 h 1380261"/>
                  <a:gd name="connsiteX13" fmla="*/ 954192 w 1693721"/>
                  <a:gd name="connsiteY13" fmla="*/ 1299989 h 1380261"/>
                  <a:gd name="connsiteX14" fmla="*/ 590050 w 1693721"/>
                  <a:gd name="connsiteY14" fmla="*/ 1235252 h 1380261"/>
                  <a:gd name="connsiteX15" fmla="*/ 412025 w 1693721"/>
                  <a:gd name="connsiteY15" fmla="*/ 1259528 h 1380261"/>
                  <a:gd name="connsiteX16" fmla="*/ 249466 w 1693721"/>
                  <a:gd name="connsiteY16" fmla="*/ 1121915 h 1380261"/>
                  <a:gd name="connsiteX17" fmla="*/ 46350 w 1693721"/>
                  <a:gd name="connsiteY17" fmla="*/ 1016767 h 1380261"/>
                  <a:gd name="connsiteX18" fmla="*/ 0 w 1693721"/>
                  <a:gd name="connsiteY18" fmla="*/ 725453 h 1380261"/>
                  <a:gd name="connsiteX19" fmla="*/ 36773 w 1693721"/>
                  <a:gd name="connsiteY19" fmla="*/ 471632 h 1380261"/>
                  <a:gd name="connsiteX20" fmla="*/ 181711 w 1693721"/>
                  <a:gd name="connsiteY20" fmla="*/ 357576 h 1380261"/>
                  <a:gd name="connsiteX21" fmla="*/ 442192 w 1693721"/>
                  <a:gd name="connsiteY21" fmla="*/ 291354 h 1380261"/>
                  <a:gd name="connsiteX0" fmla="*/ 442192 w 1693721"/>
                  <a:gd name="connsiteY0" fmla="*/ 306081 h 1394988"/>
                  <a:gd name="connsiteX1" fmla="*/ 623853 w 1693721"/>
                  <a:gd name="connsiteY1" fmla="*/ 184702 h 1394988"/>
                  <a:gd name="connsiteX2" fmla="*/ 845258 w 1693721"/>
                  <a:gd name="connsiteY2" fmla="*/ 133180 h 1394988"/>
                  <a:gd name="connsiteX3" fmla="*/ 1113080 w 1693721"/>
                  <a:gd name="connsiteY3" fmla="*/ 0 h 1394988"/>
                  <a:gd name="connsiteX4" fmla="*/ 1361003 w 1693721"/>
                  <a:gd name="connsiteY4" fmla="*/ 91341 h 1394988"/>
                  <a:gd name="connsiteX5" fmla="*/ 1432364 w 1693721"/>
                  <a:gd name="connsiteY5" fmla="*/ 308430 h 1394988"/>
                  <a:gd name="connsiteX6" fmla="*/ 1456705 w 1693721"/>
                  <a:gd name="connsiteY6" fmla="*/ 522585 h 1394988"/>
                  <a:gd name="connsiteX7" fmla="*/ 1693721 w 1693721"/>
                  <a:gd name="connsiteY7" fmla="*/ 621714 h 1394988"/>
                  <a:gd name="connsiteX8" fmla="*/ 1601554 w 1693721"/>
                  <a:gd name="connsiteY8" fmla="*/ 853470 h 1394988"/>
                  <a:gd name="connsiteX9" fmla="*/ 1485433 w 1693721"/>
                  <a:gd name="connsiteY9" fmla="*/ 1086762 h 1394988"/>
                  <a:gd name="connsiteX10" fmla="*/ 1402247 w 1693721"/>
                  <a:gd name="connsiteY10" fmla="*/ 1188157 h 1394988"/>
                  <a:gd name="connsiteX11" fmla="*/ 1372144 w 1693721"/>
                  <a:gd name="connsiteY11" fmla="*/ 1394988 h 1394988"/>
                  <a:gd name="connsiteX12" fmla="*/ 1124124 w 1693721"/>
                  <a:gd name="connsiteY12" fmla="*/ 1338992 h 1394988"/>
                  <a:gd name="connsiteX13" fmla="*/ 954192 w 1693721"/>
                  <a:gd name="connsiteY13" fmla="*/ 1314716 h 1394988"/>
                  <a:gd name="connsiteX14" fmla="*/ 590050 w 1693721"/>
                  <a:gd name="connsiteY14" fmla="*/ 1249979 h 1394988"/>
                  <a:gd name="connsiteX15" fmla="*/ 412025 w 1693721"/>
                  <a:gd name="connsiteY15" fmla="*/ 1274255 h 1394988"/>
                  <a:gd name="connsiteX16" fmla="*/ 249466 w 1693721"/>
                  <a:gd name="connsiteY16" fmla="*/ 1136642 h 1394988"/>
                  <a:gd name="connsiteX17" fmla="*/ 46350 w 1693721"/>
                  <a:gd name="connsiteY17" fmla="*/ 1031494 h 1394988"/>
                  <a:gd name="connsiteX18" fmla="*/ 0 w 1693721"/>
                  <a:gd name="connsiteY18" fmla="*/ 740180 h 1394988"/>
                  <a:gd name="connsiteX19" fmla="*/ 36773 w 1693721"/>
                  <a:gd name="connsiteY19" fmla="*/ 486359 h 1394988"/>
                  <a:gd name="connsiteX20" fmla="*/ 181711 w 1693721"/>
                  <a:gd name="connsiteY20" fmla="*/ 372303 h 1394988"/>
                  <a:gd name="connsiteX21" fmla="*/ 442192 w 1693721"/>
                  <a:gd name="connsiteY21" fmla="*/ 306081 h 1394988"/>
                  <a:gd name="connsiteX0" fmla="*/ 442192 w 1693721"/>
                  <a:gd name="connsiteY0" fmla="*/ 306081 h 1394988"/>
                  <a:gd name="connsiteX1" fmla="*/ 623853 w 1693721"/>
                  <a:gd name="connsiteY1" fmla="*/ 184702 h 1394988"/>
                  <a:gd name="connsiteX2" fmla="*/ 808439 w 1693721"/>
                  <a:gd name="connsiteY2" fmla="*/ 59544 h 1394988"/>
                  <a:gd name="connsiteX3" fmla="*/ 1113080 w 1693721"/>
                  <a:gd name="connsiteY3" fmla="*/ 0 h 1394988"/>
                  <a:gd name="connsiteX4" fmla="*/ 1361003 w 1693721"/>
                  <a:gd name="connsiteY4" fmla="*/ 91341 h 1394988"/>
                  <a:gd name="connsiteX5" fmla="*/ 1432364 w 1693721"/>
                  <a:gd name="connsiteY5" fmla="*/ 308430 h 1394988"/>
                  <a:gd name="connsiteX6" fmla="*/ 1456705 w 1693721"/>
                  <a:gd name="connsiteY6" fmla="*/ 522585 h 1394988"/>
                  <a:gd name="connsiteX7" fmla="*/ 1693721 w 1693721"/>
                  <a:gd name="connsiteY7" fmla="*/ 621714 h 1394988"/>
                  <a:gd name="connsiteX8" fmla="*/ 1601554 w 1693721"/>
                  <a:gd name="connsiteY8" fmla="*/ 853470 h 1394988"/>
                  <a:gd name="connsiteX9" fmla="*/ 1485433 w 1693721"/>
                  <a:gd name="connsiteY9" fmla="*/ 1086762 h 1394988"/>
                  <a:gd name="connsiteX10" fmla="*/ 1402247 w 1693721"/>
                  <a:gd name="connsiteY10" fmla="*/ 1188157 h 1394988"/>
                  <a:gd name="connsiteX11" fmla="*/ 1372144 w 1693721"/>
                  <a:gd name="connsiteY11" fmla="*/ 1394988 h 1394988"/>
                  <a:gd name="connsiteX12" fmla="*/ 1124124 w 1693721"/>
                  <a:gd name="connsiteY12" fmla="*/ 1338992 h 1394988"/>
                  <a:gd name="connsiteX13" fmla="*/ 954192 w 1693721"/>
                  <a:gd name="connsiteY13" fmla="*/ 1314716 h 1394988"/>
                  <a:gd name="connsiteX14" fmla="*/ 590050 w 1693721"/>
                  <a:gd name="connsiteY14" fmla="*/ 1249979 h 1394988"/>
                  <a:gd name="connsiteX15" fmla="*/ 412025 w 1693721"/>
                  <a:gd name="connsiteY15" fmla="*/ 1274255 h 1394988"/>
                  <a:gd name="connsiteX16" fmla="*/ 249466 w 1693721"/>
                  <a:gd name="connsiteY16" fmla="*/ 1136642 h 1394988"/>
                  <a:gd name="connsiteX17" fmla="*/ 46350 w 1693721"/>
                  <a:gd name="connsiteY17" fmla="*/ 1031494 h 1394988"/>
                  <a:gd name="connsiteX18" fmla="*/ 0 w 1693721"/>
                  <a:gd name="connsiteY18" fmla="*/ 740180 h 1394988"/>
                  <a:gd name="connsiteX19" fmla="*/ 36773 w 1693721"/>
                  <a:gd name="connsiteY19" fmla="*/ 486359 h 1394988"/>
                  <a:gd name="connsiteX20" fmla="*/ 181711 w 1693721"/>
                  <a:gd name="connsiteY20" fmla="*/ 372303 h 1394988"/>
                  <a:gd name="connsiteX21" fmla="*/ 442192 w 1693721"/>
                  <a:gd name="connsiteY21" fmla="*/ 306081 h 1394988"/>
                  <a:gd name="connsiteX0" fmla="*/ 442192 w 1729186"/>
                  <a:gd name="connsiteY0" fmla="*/ 420922 h 1509829"/>
                  <a:gd name="connsiteX1" fmla="*/ 623853 w 1729186"/>
                  <a:gd name="connsiteY1" fmla="*/ 299543 h 1509829"/>
                  <a:gd name="connsiteX2" fmla="*/ 808439 w 1729186"/>
                  <a:gd name="connsiteY2" fmla="*/ 174385 h 1509829"/>
                  <a:gd name="connsiteX3" fmla="*/ 1113080 w 1729186"/>
                  <a:gd name="connsiteY3" fmla="*/ 114841 h 1509829"/>
                  <a:gd name="connsiteX4" fmla="*/ 1729186 w 1729186"/>
                  <a:gd name="connsiteY4" fmla="*/ 0 h 1509829"/>
                  <a:gd name="connsiteX5" fmla="*/ 1432364 w 1729186"/>
                  <a:gd name="connsiteY5" fmla="*/ 423271 h 1509829"/>
                  <a:gd name="connsiteX6" fmla="*/ 1456705 w 1729186"/>
                  <a:gd name="connsiteY6" fmla="*/ 637426 h 1509829"/>
                  <a:gd name="connsiteX7" fmla="*/ 1693721 w 1729186"/>
                  <a:gd name="connsiteY7" fmla="*/ 736555 h 1509829"/>
                  <a:gd name="connsiteX8" fmla="*/ 1601554 w 1729186"/>
                  <a:gd name="connsiteY8" fmla="*/ 968311 h 1509829"/>
                  <a:gd name="connsiteX9" fmla="*/ 1485433 w 1729186"/>
                  <a:gd name="connsiteY9" fmla="*/ 1201603 h 1509829"/>
                  <a:gd name="connsiteX10" fmla="*/ 1402247 w 1729186"/>
                  <a:gd name="connsiteY10" fmla="*/ 1302998 h 1509829"/>
                  <a:gd name="connsiteX11" fmla="*/ 1372144 w 1729186"/>
                  <a:gd name="connsiteY11" fmla="*/ 1509829 h 1509829"/>
                  <a:gd name="connsiteX12" fmla="*/ 1124124 w 1729186"/>
                  <a:gd name="connsiteY12" fmla="*/ 1453833 h 1509829"/>
                  <a:gd name="connsiteX13" fmla="*/ 954192 w 1729186"/>
                  <a:gd name="connsiteY13" fmla="*/ 1429557 h 1509829"/>
                  <a:gd name="connsiteX14" fmla="*/ 590050 w 1729186"/>
                  <a:gd name="connsiteY14" fmla="*/ 1364820 h 1509829"/>
                  <a:gd name="connsiteX15" fmla="*/ 412025 w 1729186"/>
                  <a:gd name="connsiteY15" fmla="*/ 1389096 h 1509829"/>
                  <a:gd name="connsiteX16" fmla="*/ 249466 w 1729186"/>
                  <a:gd name="connsiteY16" fmla="*/ 1251483 h 1509829"/>
                  <a:gd name="connsiteX17" fmla="*/ 46350 w 1729186"/>
                  <a:gd name="connsiteY17" fmla="*/ 1146335 h 1509829"/>
                  <a:gd name="connsiteX18" fmla="*/ 0 w 1729186"/>
                  <a:gd name="connsiteY18" fmla="*/ 855021 h 1509829"/>
                  <a:gd name="connsiteX19" fmla="*/ 36773 w 1729186"/>
                  <a:gd name="connsiteY19" fmla="*/ 601200 h 1509829"/>
                  <a:gd name="connsiteX20" fmla="*/ 181711 w 1729186"/>
                  <a:gd name="connsiteY20" fmla="*/ 487144 h 1509829"/>
                  <a:gd name="connsiteX21" fmla="*/ 442192 w 1729186"/>
                  <a:gd name="connsiteY21" fmla="*/ 420922 h 1509829"/>
                  <a:gd name="connsiteX0" fmla="*/ 442192 w 1729186"/>
                  <a:gd name="connsiteY0" fmla="*/ 755264 h 1844171"/>
                  <a:gd name="connsiteX1" fmla="*/ 623853 w 1729186"/>
                  <a:gd name="connsiteY1" fmla="*/ 633885 h 1844171"/>
                  <a:gd name="connsiteX2" fmla="*/ 808439 w 1729186"/>
                  <a:gd name="connsiteY2" fmla="*/ 508727 h 1844171"/>
                  <a:gd name="connsiteX3" fmla="*/ 1179353 w 1729186"/>
                  <a:gd name="connsiteY3" fmla="*/ 0 h 1844171"/>
                  <a:gd name="connsiteX4" fmla="*/ 1729186 w 1729186"/>
                  <a:gd name="connsiteY4" fmla="*/ 334342 h 1844171"/>
                  <a:gd name="connsiteX5" fmla="*/ 1432364 w 1729186"/>
                  <a:gd name="connsiteY5" fmla="*/ 757613 h 1844171"/>
                  <a:gd name="connsiteX6" fmla="*/ 1456705 w 1729186"/>
                  <a:gd name="connsiteY6" fmla="*/ 971768 h 1844171"/>
                  <a:gd name="connsiteX7" fmla="*/ 1693721 w 1729186"/>
                  <a:gd name="connsiteY7" fmla="*/ 1070897 h 1844171"/>
                  <a:gd name="connsiteX8" fmla="*/ 1601554 w 1729186"/>
                  <a:gd name="connsiteY8" fmla="*/ 1302653 h 1844171"/>
                  <a:gd name="connsiteX9" fmla="*/ 1485433 w 1729186"/>
                  <a:gd name="connsiteY9" fmla="*/ 1535945 h 1844171"/>
                  <a:gd name="connsiteX10" fmla="*/ 1402247 w 1729186"/>
                  <a:gd name="connsiteY10" fmla="*/ 1637340 h 1844171"/>
                  <a:gd name="connsiteX11" fmla="*/ 1372144 w 1729186"/>
                  <a:gd name="connsiteY11" fmla="*/ 1844171 h 1844171"/>
                  <a:gd name="connsiteX12" fmla="*/ 1124124 w 1729186"/>
                  <a:gd name="connsiteY12" fmla="*/ 1788175 h 1844171"/>
                  <a:gd name="connsiteX13" fmla="*/ 954192 w 1729186"/>
                  <a:gd name="connsiteY13" fmla="*/ 1763899 h 1844171"/>
                  <a:gd name="connsiteX14" fmla="*/ 590050 w 1729186"/>
                  <a:gd name="connsiteY14" fmla="*/ 1699162 h 1844171"/>
                  <a:gd name="connsiteX15" fmla="*/ 412025 w 1729186"/>
                  <a:gd name="connsiteY15" fmla="*/ 1723438 h 1844171"/>
                  <a:gd name="connsiteX16" fmla="*/ 249466 w 1729186"/>
                  <a:gd name="connsiteY16" fmla="*/ 1585825 h 1844171"/>
                  <a:gd name="connsiteX17" fmla="*/ 46350 w 1729186"/>
                  <a:gd name="connsiteY17" fmla="*/ 1480677 h 1844171"/>
                  <a:gd name="connsiteX18" fmla="*/ 0 w 1729186"/>
                  <a:gd name="connsiteY18" fmla="*/ 1189363 h 1844171"/>
                  <a:gd name="connsiteX19" fmla="*/ 36773 w 1729186"/>
                  <a:gd name="connsiteY19" fmla="*/ 935542 h 1844171"/>
                  <a:gd name="connsiteX20" fmla="*/ 181711 w 1729186"/>
                  <a:gd name="connsiteY20" fmla="*/ 821486 h 1844171"/>
                  <a:gd name="connsiteX21" fmla="*/ 442192 w 1729186"/>
                  <a:gd name="connsiteY21" fmla="*/ 755264 h 1844171"/>
                  <a:gd name="connsiteX0" fmla="*/ 442192 w 1729186"/>
                  <a:gd name="connsiteY0" fmla="*/ 755264 h 1844171"/>
                  <a:gd name="connsiteX1" fmla="*/ 623853 w 1729186"/>
                  <a:gd name="connsiteY1" fmla="*/ 633885 h 1844171"/>
                  <a:gd name="connsiteX2" fmla="*/ 661166 w 1729186"/>
                  <a:gd name="connsiteY2" fmla="*/ 221544 h 1844171"/>
                  <a:gd name="connsiteX3" fmla="*/ 1179353 w 1729186"/>
                  <a:gd name="connsiteY3" fmla="*/ 0 h 1844171"/>
                  <a:gd name="connsiteX4" fmla="*/ 1729186 w 1729186"/>
                  <a:gd name="connsiteY4" fmla="*/ 334342 h 1844171"/>
                  <a:gd name="connsiteX5" fmla="*/ 1432364 w 1729186"/>
                  <a:gd name="connsiteY5" fmla="*/ 757613 h 1844171"/>
                  <a:gd name="connsiteX6" fmla="*/ 1456705 w 1729186"/>
                  <a:gd name="connsiteY6" fmla="*/ 971768 h 1844171"/>
                  <a:gd name="connsiteX7" fmla="*/ 1693721 w 1729186"/>
                  <a:gd name="connsiteY7" fmla="*/ 1070897 h 1844171"/>
                  <a:gd name="connsiteX8" fmla="*/ 1601554 w 1729186"/>
                  <a:gd name="connsiteY8" fmla="*/ 1302653 h 1844171"/>
                  <a:gd name="connsiteX9" fmla="*/ 1485433 w 1729186"/>
                  <a:gd name="connsiteY9" fmla="*/ 1535945 h 1844171"/>
                  <a:gd name="connsiteX10" fmla="*/ 1402247 w 1729186"/>
                  <a:gd name="connsiteY10" fmla="*/ 1637340 h 1844171"/>
                  <a:gd name="connsiteX11" fmla="*/ 1372144 w 1729186"/>
                  <a:gd name="connsiteY11" fmla="*/ 1844171 h 1844171"/>
                  <a:gd name="connsiteX12" fmla="*/ 1124124 w 1729186"/>
                  <a:gd name="connsiteY12" fmla="*/ 1788175 h 1844171"/>
                  <a:gd name="connsiteX13" fmla="*/ 954192 w 1729186"/>
                  <a:gd name="connsiteY13" fmla="*/ 1763899 h 1844171"/>
                  <a:gd name="connsiteX14" fmla="*/ 590050 w 1729186"/>
                  <a:gd name="connsiteY14" fmla="*/ 1699162 h 1844171"/>
                  <a:gd name="connsiteX15" fmla="*/ 412025 w 1729186"/>
                  <a:gd name="connsiteY15" fmla="*/ 1723438 h 1844171"/>
                  <a:gd name="connsiteX16" fmla="*/ 249466 w 1729186"/>
                  <a:gd name="connsiteY16" fmla="*/ 1585825 h 1844171"/>
                  <a:gd name="connsiteX17" fmla="*/ 46350 w 1729186"/>
                  <a:gd name="connsiteY17" fmla="*/ 1480677 h 1844171"/>
                  <a:gd name="connsiteX18" fmla="*/ 0 w 1729186"/>
                  <a:gd name="connsiteY18" fmla="*/ 1189363 h 1844171"/>
                  <a:gd name="connsiteX19" fmla="*/ 36773 w 1729186"/>
                  <a:gd name="connsiteY19" fmla="*/ 935542 h 1844171"/>
                  <a:gd name="connsiteX20" fmla="*/ 181711 w 1729186"/>
                  <a:gd name="connsiteY20" fmla="*/ 821486 h 1844171"/>
                  <a:gd name="connsiteX21" fmla="*/ 442192 w 1729186"/>
                  <a:gd name="connsiteY21" fmla="*/ 755264 h 1844171"/>
                  <a:gd name="connsiteX0" fmla="*/ 442192 w 1729186"/>
                  <a:gd name="connsiteY0" fmla="*/ 755264 h 1844171"/>
                  <a:gd name="connsiteX1" fmla="*/ 366125 w 1729186"/>
                  <a:gd name="connsiteY1" fmla="*/ 376157 h 1844171"/>
                  <a:gd name="connsiteX2" fmla="*/ 661166 w 1729186"/>
                  <a:gd name="connsiteY2" fmla="*/ 221544 h 1844171"/>
                  <a:gd name="connsiteX3" fmla="*/ 1179353 w 1729186"/>
                  <a:gd name="connsiteY3" fmla="*/ 0 h 1844171"/>
                  <a:gd name="connsiteX4" fmla="*/ 1729186 w 1729186"/>
                  <a:gd name="connsiteY4" fmla="*/ 334342 h 1844171"/>
                  <a:gd name="connsiteX5" fmla="*/ 1432364 w 1729186"/>
                  <a:gd name="connsiteY5" fmla="*/ 757613 h 1844171"/>
                  <a:gd name="connsiteX6" fmla="*/ 1456705 w 1729186"/>
                  <a:gd name="connsiteY6" fmla="*/ 971768 h 1844171"/>
                  <a:gd name="connsiteX7" fmla="*/ 1693721 w 1729186"/>
                  <a:gd name="connsiteY7" fmla="*/ 1070897 h 1844171"/>
                  <a:gd name="connsiteX8" fmla="*/ 1601554 w 1729186"/>
                  <a:gd name="connsiteY8" fmla="*/ 1302653 h 1844171"/>
                  <a:gd name="connsiteX9" fmla="*/ 1485433 w 1729186"/>
                  <a:gd name="connsiteY9" fmla="*/ 1535945 h 1844171"/>
                  <a:gd name="connsiteX10" fmla="*/ 1402247 w 1729186"/>
                  <a:gd name="connsiteY10" fmla="*/ 1637340 h 1844171"/>
                  <a:gd name="connsiteX11" fmla="*/ 1372144 w 1729186"/>
                  <a:gd name="connsiteY11" fmla="*/ 1844171 h 1844171"/>
                  <a:gd name="connsiteX12" fmla="*/ 1124124 w 1729186"/>
                  <a:gd name="connsiteY12" fmla="*/ 1788175 h 1844171"/>
                  <a:gd name="connsiteX13" fmla="*/ 954192 w 1729186"/>
                  <a:gd name="connsiteY13" fmla="*/ 1763899 h 1844171"/>
                  <a:gd name="connsiteX14" fmla="*/ 590050 w 1729186"/>
                  <a:gd name="connsiteY14" fmla="*/ 1699162 h 1844171"/>
                  <a:gd name="connsiteX15" fmla="*/ 412025 w 1729186"/>
                  <a:gd name="connsiteY15" fmla="*/ 1723438 h 1844171"/>
                  <a:gd name="connsiteX16" fmla="*/ 249466 w 1729186"/>
                  <a:gd name="connsiteY16" fmla="*/ 1585825 h 1844171"/>
                  <a:gd name="connsiteX17" fmla="*/ 46350 w 1729186"/>
                  <a:gd name="connsiteY17" fmla="*/ 1480677 h 1844171"/>
                  <a:gd name="connsiteX18" fmla="*/ 0 w 1729186"/>
                  <a:gd name="connsiteY18" fmla="*/ 1189363 h 1844171"/>
                  <a:gd name="connsiteX19" fmla="*/ 36773 w 1729186"/>
                  <a:gd name="connsiteY19" fmla="*/ 935542 h 1844171"/>
                  <a:gd name="connsiteX20" fmla="*/ 181711 w 1729186"/>
                  <a:gd name="connsiteY20" fmla="*/ 821486 h 1844171"/>
                  <a:gd name="connsiteX21" fmla="*/ 442192 w 1729186"/>
                  <a:gd name="connsiteY21" fmla="*/ 755264 h 1844171"/>
                  <a:gd name="connsiteX0" fmla="*/ 372 w 1729186"/>
                  <a:gd name="connsiteY0" fmla="*/ 468082 h 1844171"/>
                  <a:gd name="connsiteX1" fmla="*/ 366125 w 1729186"/>
                  <a:gd name="connsiteY1" fmla="*/ 376157 h 1844171"/>
                  <a:gd name="connsiteX2" fmla="*/ 661166 w 1729186"/>
                  <a:gd name="connsiteY2" fmla="*/ 221544 h 1844171"/>
                  <a:gd name="connsiteX3" fmla="*/ 1179353 w 1729186"/>
                  <a:gd name="connsiteY3" fmla="*/ 0 h 1844171"/>
                  <a:gd name="connsiteX4" fmla="*/ 1729186 w 1729186"/>
                  <a:gd name="connsiteY4" fmla="*/ 334342 h 1844171"/>
                  <a:gd name="connsiteX5" fmla="*/ 1432364 w 1729186"/>
                  <a:gd name="connsiteY5" fmla="*/ 757613 h 1844171"/>
                  <a:gd name="connsiteX6" fmla="*/ 1456705 w 1729186"/>
                  <a:gd name="connsiteY6" fmla="*/ 971768 h 1844171"/>
                  <a:gd name="connsiteX7" fmla="*/ 1693721 w 1729186"/>
                  <a:gd name="connsiteY7" fmla="*/ 1070897 h 1844171"/>
                  <a:gd name="connsiteX8" fmla="*/ 1601554 w 1729186"/>
                  <a:gd name="connsiteY8" fmla="*/ 1302653 h 1844171"/>
                  <a:gd name="connsiteX9" fmla="*/ 1485433 w 1729186"/>
                  <a:gd name="connsiteY9" fmla="*/ 1535945 h 1844171"/>
                  <a:gd name="connsiteX10" fmla="*/ 1402247 w 1729186"/>
                  <a:gd name="connsiteY10" fmla="*/ 1637340 h 1844171"/>
                  <a:gd name="connsiteX11" fmla="*/ 1372144 w 1729186"/>
                  <a:gd name="connsiteY11" fmla="*/ 1844171 h 1844171"/>
                  <a:gd name="connsiteX12" fmla="*/ 1124124 w 1729186"/>
                  <a:gd name="connsiteY12" fmla="*/ 1788175 h 1844171"/>
                  <a:gd name="connsiteX13" fmla="*/ 954192 w 1729186"/>
                  <a:gd name="connsiteY13" fmla="*/ 1763899 h 1844171"/>
                  <a:gd name="connsiteX14" fmla="*/ 590050 w 1729186"/>
                  <a:gd name="connsiteY14" fmla="*/ 1699162 h 1844171"/>
                  <a:gd name="connsiteX15" fmla="*/ 412025 w 1729186"/>
                  <a:gd name="connsiteY15" fmla="*/ 1723438 h 1844171"/>
                  <a:gd name="connsiteX16" fmla="*/ 249466 w 1729186"/>
                  <a:gd name="connsiteY16" fmla="*/ 1585825 h 1844171"/>
                  <a:gd name="connsiteX17" fmla="*/ 46350 w 1729186"/>
                  <a:gd name="connsiteY17" fmla="*/ 1480677 h 1844171"/>
                  <a:gd name="connsiteX18" fmla="*/ 0 w 1729186"/>
                  <a:gd name="connsiteY18" fmla="*/ 1189363 h 1844171"/>
                  <a:gd name="connsiteX19" fmla="*/ 36773 w 1729186"/>
                  <a:gd name="connsiteY19" fmla="*/ 935542 h 1844171"/>
                  <a:gd name="connsiteX20" fmla="*/ 181711 w 1729186"/>
                  <a:gd name="connsiteY20" fmla="*/ 821486 h 1844171"/>
                  <a:gd name="connsiteX21" fmla="*/ 372 w 1729186"/>
                  <a:gd name="connsiteY21" fmla="*/ 468082 h 1844171"/>
                  <a:gd name="connsiteX0" fmla="*/ 201572 w 1930386"/>
                  <a:gd name="connsiteY0" fmla="*/ 468082 h 1844171"/>
                  <a:gd name="connsiteX1" fmla="*/ 567325 w 1930386"/>
                  <a:gd name="connsiteY1" fmla="*/ 376157 h 1844171"/>
                  <a:gd name="connsiteX2" fmla="*/ 862366 w 1930386"/>
                  <a:gd name="connsiteY2" fmla="*/ 221544 h 1844171"/>
                  <a:gd name="connsiteX3" fmla="*/ 1380553 w 1930386"/>
                  <a:gd name="connsiteY3" fmla="*/ 0 h 1844171"/>
                  <a:gd name="connsiteX4" fmla="*/ 1930386 w 1930386"/>
                  <a:gd name="connsiteY4" fmla="*/ 334342 h 1844171"/>
                  <a:gd name="connsiteX5" fmla="*/ 1633564 w 1930386"/>
                  <a:gd name="connsiteY5" fmla="*/ 757613 h 1844171"/>
                  <a:gd name="connsiteX6" fmla="*/ 1657905 w 1930386"/>
                  <a:gd name="connsiteY6" fmla="*/ 971768 h 1844171"/>
                  <a:gd name="connsiteX7" fmla="*/ 1894921 w 1930386"/>
                  <a:gd name="connsiteY7" fmla="*/ 1070897 h 1844171"/>
                  <a:gd name="connsiteX8" fmla="*/ 1802754 w 1930386"/>
                  <a:gd name="connsiteY8" fmla="*/ 1302653 h 1844171"/>
                  <a:gd name="connsiteX9" fmla="*/ 1686633 w 1930386"/>
                  <a:gd name="connsiteY9" fmla="*/ 1535945 h 1844171"/>
                  <a:gd name="connsiteX10" fmla="*/ 1603447 w 1930386"/>
                  <a:gd name="connsiteY10" fmla="*/ 1637340 h 1844171"/>
                  <a:gd name="connsiteX11" fmla="*/ 1573344 w 1930386"/>
                  <a:gd name="connsiteY11" fmla="*/ 1844171 h 1844171"/>
                  <a:gd name="connsiteX12" fmla="*/ 1325324 w 1930386"/>
                  <a:gd name="connsiteY12" fmla="*/ 1788175 h 1844171"/>
                  <a:gd name="connsiteX13" fmla="*/ 1155392 w 1930386"/>
                  <a:gd name="connsiteY13" fmla="*/ 1763899 h 1844171"/>
                  <a:gd name="connsiteX14" fmla="*/ 791250 w 1930386"/>
                  <a:gd name="connsiteY14" fmla="*/ 1699162 h 1844171"/>
                  <a:gd name="connsiteX15" fmla="*/ 613225 w 1930386"/>
                  <a:gd name="connsiteY15" fmla="*/ 1723438 h 1844171"/>
                  <a:gd name="connsiteX16" fmla="*/ 450666 w 1930386"/>
                  <a:gd name="connsiteY16" fmla="*/ 1585825 h 1844171"/>
                  <a:gd name="connsiteX17" fmla="*/ 247550 w 1930386"/>
                  <a:gd name="connsiteY17" fmla="*/ 1480677 h 1844171"/>
                  <a:gd name="connsiteX18" fmla="*/ 201200 w 1930386"/>
                  <a:gd name="connsiteY18" fmla="*/ 1189363 h 1844171"/>
                  <a:gd name="connsiteX19" fmla="*/ 237973 w 1930386"/>
                  <a:gd name="connsiteY19" fmla="*/ 935542 h 1844171"/>
                  <a:gd name="connsiteX20" fmla="*/ 0 w 1930386"/>
                  <a:gd name="connsiteY20" fmla="*/ 718394 h 1844171"/>
                  <a:gd name="connsiteX21" fmla="*/ 201572 w 1930386"/>
                  <a:gd name="connsiteY21" fmla="*/ 468082 h 1844171"/>
                  <a:gd name="connsiteX0" fmla="*/ 201572 w 1930386"/>
                  <a:gd name="connsiteY0" fmla="*/ 468082 h 1844171"/>
                  <a:gd name="connsiteX1" fmla="*/ 567325 w 1930386"/>
                  <a:gd name="connsiteY1" fmla="*/ 376157 h 1844171"/>
                  <a:gd name="connsiteX2" fmla="*/ 862366 w 1930386"/>
                  <a:gd name="connsiteY2" fmla="*/ 221544 h 1844171"/>
                  <a:gd name="connsiteX3" fmla="*/ 1380553 w 1930386"/>
                  <a:gd name="connsiteY3" fmla="*/ 0 h 1844171"/>
                  <a:gd name="connsiteX4" fmla="*/ 1930386 w 1930386"/>
                  <a:gd name="connsiteY4" fmla="*/ 334342 h 1844171"/>
                  <a:gd name="connsiteX5" fmla="*/ 1633564 w 1930386"/>
                  <a:gd name="connsiteY5" fmla="*/ 757613 h 1844171"/>
                  <a:gd name="connsiteX6" fmla="*/ 1657905 w 1930386"/>
                  <a:gd name="connsiteY6" fmla="*/ 971768 h 1844171"/>
                  <a:gd name="connsiteX7" fmla="*/ 1894921 w 1930386"/>
                  <a:gd name="connsiteY7" fmla="*/ 1070897 h 1844171"/>
                  <a:gd name="connsiteX8" fmla="*/ 1802754 w 1930386"/>
                  <a:gd name="connsiteY8" fmla="*/ 1302653 h 1844171"/>
                  <a:gd name="connsiteX9" fmla="*/ 1686633 w 1930386"/>
                  <a:gd name="connsiteY9" fmla="*/ 1535945 h 1844171"/>
                  <a:gd name="connsiteX10" fmla="*/ 1603447 w 1930386"/>
                  <a:gd name="connsiteY10" fmla="*/ 1637340 h 1844171"/>
                  <a:gd name="connsiteX11" fmla="*/ 1573344 w 1930386"/>
                  <a:gd name="connsiteY11" fmla="*/ 1844171 h 1844171"/>
                  <a:gd name="connsiteX12" fmla="*/ 1325324 w 1930386"/>
                  <a:gd name="connsiteY12" fmla="*/ 1788175 h 1844171"/>
                  <a:gd name="connsiteX13" fmla="*/ 1155392 w 1930386"/>
                  <a:gd name="connsiteY13" fmla="*/ 1763899 h 1844171"/>
                  <a:gd name="connsiteX14" fmla="*/ 791250 w 1930386"/>
                  <a:gd name="connsiteY14" fmla="*/ 1699162 h 1844171"/>
                  <a:gd name="connsiteX15" fmla="*/ 613225 w 1930386"/>
                  <a:gd name="connsiteY15" fmla="*/ 1723438 h 1844171"/>
                  <a:gd name="connsiteX16" fmla="*/ 450666 w 1930386"/>
                  <a:gd name="connsiteY16" fmla="*/ 1585825 h 1844171"/>
                  <a:gd name="connsiteX17" fmla="*/ 247550 w 1930386"/>
                  <a:gd name="connsiteY17" fmla="*/ 1480677 h 1844171"/>
                  <a:gd name="connsiteX18" fmla="*/ 31836 w 1930386"/>
                  <a:gd name="connsiteY18" fmla="*/ 1130454 h 1844171"/>
                  <a:gd name="connsiteX19" fmla="*/ 237973 w 1930386"/>
                  <a:gd name="connsiteY19" fmla="*/ 935542 h 1844171"/>
                  <a:gd name="connsiteX20" fmla="*/ 0 w 1930386"/>
                  <a:gd name="connsiteY20" fmla="*/ 718394 h 1844171"/>
                  <a:gd name="connsiteX21" fmla="*/ 201572 w 1930386"/>
                  <a:gd name="connsiteY21" fmla="*/ 468082 h 1844171"/>
                  <a:gd name="connsiteX0" fmla="*/ 236054 w 1964868"/>
                  <a:gd name="connsiteY0" fmla="*/ 468082 h 1844171"/>
                  <a:gd name="connsiteX1" fmla="*/ 601807 w 1964868"/>
                  <a:gd name="connsiteY1" fmla="*/ 376157 h 1844171"/>
                  <a:gd name="connsiteX2" fmla="*/ 896848 w 1964868"/>
                  <a:gd name="connsiteY2" fmla="*/ 221544 h 1844171"/>
                  <a:gd name="connsiteX3" fmla="*/ 1415035 w 1964868"/>
                  <a:gd name="connsiteY3" fmla="*/ 0 h 1844171"/>
                  <a:gd name="connsiteX4" fmla="*/ 1964868 w 1964868"/>
                  <a:gd name="connsiteY4" fmla="*/ 334342 h 1844171"/>
                  <a:gd name="connsiteX5" fmla="*/ 1668046 w 1964868"/>
                  <a:gd name="connsiteY5" fmla="*/ 757613 h 1844171"/>
                  <a:gd name="connsiteX6" fmla="*/ 1692387 w 1964868"/>
                  <a:gd name="connsiteY6" fmla="*/ 971768 h 1844171"/>
                  <a:gd name="connsiteX7" fmla="*/ 1929403 w 1964868"/>
                  <a:gd name="connsiteY7" fmla="*/ 1070897 h 1844171"/>
                  <a:gd name="connsiteX8" fmla="*/ 1837236 w 1964868"/>
                  <a:gd name="connsiteY8" fmla="*/ 1302653 h 1844171"/>
                  <a:gd name="connsiteX9" fmla="*/ 1721115 w 1964868"/>
                  <a:gd name="connsiteY9" fmla="*/ 1535945 h 1844171"/>
                  <a:gd name="connsiteX10" fmla="*/ 1637929 w 1964868"/>
                  <a:gd name="connsiteY10" fmla="*/ 1637340 h 1844171"/>
                  <a:gd name="connsiteX11" fmla="*/ 1607826 w 1964868"/>
                  <a:gd name="connsiteY11" fmla="*/ 1844171 h 1844171"/>
                  <a:gd name="connsiteX12" fmla="*/ 1359806 w 1964868"/>
                  <a:gd name="connsiteY12" fmla="*/ 1788175 h 1844171"/>
                  <a:gd name="connsiteX13" fmla="*/ 1189874 w 1964868"/>
                  <a:gd name="connsiteY13" fmla="*/ 1763899 h 1844171"/>
                  <a:gd name="connsiteX14" fmla="*/ 825732 w 1964868"/>
                  <a:gd name="connsiteY14" fmla="*/ 1699162 h 1844171"/>
                  <a:gd name="connsiteX15" fmla="*/ 647707 w 1964868"/>
                  <a:gd name="connsiteY15" fmla="*/ 1723438 h 1844171"/>
                  <a:gd name="connsiteX16" fmla="*/ 485148 w 1964868"/>
                  <a:gd name="connsiteY16" fmla="*/ 1585825 h 1844171"/>
                  <a:gd name="connsiteX17" fmla="*/ 282032 w 1964868"/>
                  <a:gd name="connsiteY17" fmla="*/ 1480677 h 1844171"/>
                  <a:gd name="connsiteX18" fmla="*/ 66318 w 1964868"/>
                  <a:gd name="connsiteY18" fmla="*/ 1130454 h 1844171"/>
                  <a:gd name="connsiteX19" fmla="*/ 0 w 1964868"/>
                  <a:gd name="connsiteY19" fmla="*/ 935541 h 1844171"/>
                  <a:gd name="connsiteX20" fmla="*/ 34482 w 1964868"/>
                  <a:gd name="connsiteY20" fmla="*/ 718394 h 1844171"/>
                  <a:gd name="connsiteX21" fmla="*/ 236054 w 1964868"/>
                  <a:gd name="connsiteY21" fmla="*/ 468082 h 1844171"/>
                  <a:gd name="connsiteX0" fmla="*/ 236054 w 2163662"/>
                  <a:gd name="connsiteY0" fmla="*/ 468082 h 1844171"/>
                  <a:gd name="connsiteX1" fmla="*/ 601807 w 2163662"/>
                  <a:gd name="connsiteY1" fmla="*/ 376157 h 1844171"/>
                  <a:gd name="connsiteX2" fmla="*/ 896848 w 2163662"/>
                  <a:gd name="connsiteY2" fmla="*/ 221544 h 1844171"/>
                  <a:gd name="connsiteX3" fmla="*/ 1415035 w 2163662"/>
                  <a:gd name="connsiteY3" fmla="*/ 0 h 1844171"/>
                  <a:gd name="connsiteX4" fmla="*/ 1964868 w 2163662"/>
                  <a:gd name="connsiteY4" fmla="*/ 334342 h 1844171"/>
                  <a:gd name="connsiteX5" fmla="*/ 1668046 w 2163662"/>
                  <a:gd name="connsiteY5" fmla="*/ 757613 h 1844171"/>
                  <a:gd name="connsiteX6" fmla="*/ 2163662 w 2163662"/>
                  <a:gd name="connsiteY6" fmla="*/ 817131 h 1844171"/>
                  <a:gd name="connsiteX7" fmla="*/ 1929403 w 2163662"/>
                  <a:gd name="connsiteY7" fmla="*/ 1070897 h 1844171"/>
                  <a:gd name="connsiteX8" fmla="*/ 1837236 w 2163662"/>
                  <a:gd name="connsiteY8" fmla="*/ 1302653 h 1844171"/>
                  <a:gd name="connsiteX9" fmla="*/ 1721115 w 2163662"/>
                  <a:gd name="connsiteY9" fmla="*/ 1535945 h 1844171"/>
                  <a:gd name="connsiteX10" fmla="*/ 1637929 w 2163662"/>
                  <a:gd name="connsiteY10" fmla="*/ 1637340 h 1844171"/>
                  <a:gd name="connsiteX11" fmla="*/ 1607826 w 2163662"/>
                  <a:gd name="connsiteY11" fmla="*/ 1844171 h 1844171"/>
                  <a:gd name="connsiteX12" fmla="*/ 1359806 w 2163662"/>
                  <a:gd name="connsiteY12" fmla="*/ 1788175 h 1844171"/>
                  <a:gd name="connsiteX13" fmla="*/ 1189874 w 2163662"/>
                  <a:gd name="connsiteY13" fmla="*/ 1763899 h 1844171"/>
                  <a:gd name="connsiteX14" fmla="*/ 825732 w 2163662"/>
                  <a:gd name="connsiteY14" fmla="*/ 1699162 h 1844171"/>
                  <a:gd name="connsiteX15" fmla="*/ 647707 w 2163662"/>
                  <a:gd name="connsiteY15" fmla="*/ 1723438 h 1844171"/>
                  <a:gd name="connsiteX16" fmla="*/ 485148 w 2163662"/>
                  <a:gd name="connsiteY16" fmla="*/ 1585825 h 1844171"/>
                  <a:gd name="connsiteX17" fmla="*/ 282032 w 2163662"/>
                  <a:gd name="connsiteY17" fmla="*/ 1480677 h 1844171"/>
                  <a:gd name="connsiteX18" fmla="*/ 66318 w 2163662"/>
                  <a:gd name="connsiteY18" fmla="*/ 1130454 h 1844171"/>
                  <a:gd name="connsiteX19" fmla="*/ 0 w 2163662"/>
                  <a:gd name="connsiteY19" fmla="*/ 935541 h 1844171"/>
                  <a:gd name="connsiteX20" fmla="*/ 34482 w 2163662"/>
                  <a:gd name="connsiteY20" fmla="*/ 718394 h 1844171"/>
                  <a:gd name="connsiteX21" fmla="*/ 236054 w 2163662"/>
                  <a:gd name="connsiteY21" fmla="*/ 468082 h 1844171"/>
                  <a:gd name="connsiteX0" fmla="*/ 236054 w 2163662"/>
                  <a:gd name="connsiteY0" fmla="*/ 468082 h 1844171"/>
                  <a:gd name="connsiteX1" fmla="*/ 601807 w 2163662"/>
                  <a:gd name="connsiteY1" fmla="*/ 376157 h 1844171"/>
                  <a:gd name="connsiteX2" fmla="*/ 896848 w 2163662"/>
                  <a:gd name="connsiteY2" fmla="*/ 221544 h 1844171"/>
                  <a:gd name="connsiteX3" fmla="*/ 1415035 w 2163662"/>
                  <a:gd name="connsiteY3" fmla="*/ 0 h 1844171"/>
                  <a:gd name="connsiteX4" fmla="*/ 1964868 w 2163662"/>
                  <a:gd name="connsiteY4" fmla="*/ 334342 h 1844171"/>
                  <a:gd name="connsiteX5" fmla="*/ 2095139 w 2163662"/>
                  <a:gd name="connsiteY5" fmla="*/ 595612 h 1844171"/>
                  <a:gd name="connsiteX6" fmla="*/ 2163662 w 2163662"/>
                  <a:gd name="connsiteY6" fmla="*/ 817131 h 1844171"/>
                  <a:gd name="connsiteX7" fmla="*/ 1929403 w 2163662"/>
                  <a:gd name="connsiteY7" fmla="*/ 1070897 h 1844171"/>
                  <a:gd name="connsiteX8" fmla="*/ 1837236 w 2163662"/>
                  <a:gd name="connsiteY8" fmla="*/ 1302653 h 1844171"/>
                  <a:gd name="connsiteX9" fmla="*/ 1721115 w 2163662"/>
                  <a:gd name="connsiteY9" fmla="*/ 1535945 h 1844171"/>
                  <a:gd name="connsiteX10" fmla="*/ 1637929 w 2163662"/>
                  <a:gd name="connsiteY10" fmla="*/ 1637340 h 1844171"/>
                  <a:gd name="connsiteX11" fmla="*/ 1607826 w 2163662"/>
                  <a:gd name="connsiteY11" fmla="*/ 1844171 h 1844171"/>
                  <a:gd name="connsiteX12" fmla="*/ 1359806 w 2163662"/>
                  <a:gd name="connsiteY12" fmla="*/ 1788175 h 1844171"/>
                  <a:gd name="connsiteX13" fmla="*/ 1189874 w 2163662"/>
                  <a:gd name="connsiteY13" fmla="*/ 1763899 h 1844171"/>
                  <a:gd name="connsiteX14" fmla="*/ 825732 w 2163662"/>
                  <a:gd name="connsiteY14" fmla="*/ 1699162 h 1844171"/>
                  <a:gd name="connsiteX15" fmla="*/ 647707 w 2163662"/>
                  <a:gd name="connsiteY15" fmla="*/ 1723438 h 1844171"/>
                  <a:gd name="connsiteX16" fmla="*/ 485148 w 2163662"/>
                  <a:gd name="connsiteY16" fmla="*/ 1585825 h 1844171"/>
                  <a:gd name="connsiteX17" fmla="*/ 282032 w 2163662"/>
                  <a:gd name="connsiteY17" fmla="*/ 1480677 h 1844171"/>
                  <a:gd name="connsiteX18" fmla="*/ 66318 w 2163662"/>
                  <a:gd name="connsiteY18" fmla="*/ 1130454 h 1844171"/>
                  <a:gd name="connsiteX19" fmla="*/ 0 w 2163662"/>
                  <a:gd name="connsiteY19" fmla="*/ 935541 h 1844171"/>
                  <a:gd name="connsiteX20" fmla="*/ 34482 w 2163662"/>
                  <a:gd name="connsiteY20" fmla="*/ 718394 h 1844171"/>
                  <a:gd name="connsiteX21" fmla="*/ 236054 w 2163662"/>
                  <a:gd name="connsiteY21" fmla="*/ 468082 h 1844171"/>
                  <a:gd name="connsiteX0" fmla="*/ 236054 w 2163662"/>
                  <a:gd name="connsiteY0" fmla="*/ 468082 h 1844171"/>
                  <a:gd name="connsiteX1" fmla="*/ 601807 w 2163662"/>
                  <a:gd name="connsiteY1" fmla="*/ 376157 h 1844171"/>
                  <a:gd name="connsiteX2" fmla="*/ 896848 w 2163662"/>
                  <a:gd name="connsiteY2" fmla="*/ 221544 h 1844171"/>
                  <a:gd name="connsiteX3" fmla="*/ 1415035 w 2163662"/>
                  <a:gd name="connsiteY3" fmla="*/ 0 h 1844171"/>
                  <a:gd name="connsiteX4" fmla="*/ 1950141 w 2163662"/>
                  <a:gd name="connsiteY4" fmla="*/ 113433 h 1844171"/>
                  <a:gd name="connsiteX5" fmla="*/ 2095139 w 2163662"/>
                  <a:gd name="connsiteY5" fmla="*/ 595612 h 1844171"/>
                  <a:gd name="connsiteX6" fmla="*/ 2163662 w 2163662"/>
                  <a:gd name="connsiteY6" fmla="*/ 817131 h 1844171"/>
                  <a:gd name="connsiteX7" fmla="*/ 1929403 w 2163662"/>
                  <a:gd name="connsiteY7" fmla="*/ 1070897 h 1844171"/>
                  <a:gd name="connsiteX8" fmla="*/ 1837236 w 2163662"/>
                  <a:gd name="connsiteY8" fmla="*/ 1302653 h 1844171"/>
                  <a:gd name="connsiteX9" fmla="*/ 1721115 w 2163662"/>
                  <a:gd name="connsiteY9" fmla="*/ 1535945 h 1844171"/>
                  <a:gd name="connsiteX10" fmla="*/ 1637929 w 2163662"/>
                  <a:gd name="connsiteY10" fmla="*/ 1637340 h 1844171"/>
                  <a:gd name="connsiteX11" fmla="*/ 1607826 w 2163662"/>
                  <a:gd name="connsiteY11" fmla="*/ 1844171 h 1844171"/>
                  <a:gd name="connsiteX12" fmla="*/ 1359806 w 2163662"/>
                  <a:gd name="connsiteY12" fmla="*/ 1788175 h 1844171"/>
                  <a:gd name="connsiteX13" fmla="*/ 1189874 w 2163662"/>
                  <a:gd name="connsiteY13" fmla="*/ 1763899 h 1844171"/>
                  <a:gd name="connsiteX14" fmla="*/ 825732 w 2163662"/>
                  <a:gd name="connsiteY14" fmla="*/ 1699162 h 1844171"/>
                  <a:gd name="connsiteX15" fmla="*/ 647707 w 2163662"/>
                  <a:gd name="connsiteY15" fmla="*/ 1723438 h 1844171"/>
                  <a:gd name="connsiteX16" fmla="*/ 485148 w 2163662"/>
                  <a:gd name="connsiteY16" fmla="*/ 1585825 h 1844171"/>
                  <a:gd name="connsiteX17" fmla="*/ 282032 w 2163662"/>
                  <a:gd name="connsiteY17" fmla="*/ 1480677 h 1844171"/>
                  <a:gd name="connsiteX18" fmla="*/ 66318 w 2163662"/>
                  <a:gd name="connsiteY18" fmla="*/ 1130454 h 1844171"/>
                  <a:gd name="connsiteX19" fmla="*/ 0 w 2163662"/>
                  <a:gd name="connsiteY19" fmla="*/ 935541 h 1844171"/>
                  <a:gd name="connsiteX20" fmla="*/ 34482 w 2163662"/>
                  <a:gd name="connsiteY20" fmla="*/ 718394 h 1844171"/>
                  <a:gd name="connsiteX21" fmla="*/ 236054 w 2163662"/>
                  <a:gd name="connsiteY21" fmla="*/ 468082 h 1844171"/>
                  <a:gd name="connsiteX0" fmla="*/ 236054 w 2209222"/>
                  <a:gd name="connsiteY0" fmla="*/ 468082 h 1844171"/>
                  <a:gd name="connsiteX1" fmla="*/ 601807 w 2209222"/>
                  <a:gd name="connsiteY1" fmla="*/ 376157 h 1844171"/>
                  <a:gd name="connsiteX2" fmla="*/ 896848 w 2209222"/>
                  <a:gd name="connsiteY2" fmla="*/ 221544 h 1844171"/>
                  <a:gd name="connsiteX3" fmla="*/ 1415035 w 2209222"/>
                  <a:gd name="connsiteY3" fmla="*/ 0 h 1844171"/>
                  <a:gd name="connsiteX4" fmla="*/ 1950141 w 2209222"/>
                  <a:gd name="connsiteY4" fmla="*/ 113433 h 1844171"/>
                  <a:gd name="connsiteX5" fmla="*/ 2095139 w 2209222"/>
                  <a:gd name="connsiteY5" fmla="*/ 595612 h 1844171"/>
                  <a:gd name="connsiteX6" fmla="*/ 2163662 w 2209222"/>
                  <a:gd name="connsiteY6" fmla="*/ 817131 h 1844171"/>
                  <a:gd name="connsiteX7" fmla="*/ 2209222 w 2209222"/>
                  <a:gd name="connsiteY7" fmla="*/ 1188716 h 1844171"/>
                  <a:gd name="connsiteX8" fmla="*/ 1837236 w 2209222"/>
                  <a:gd name="connsiteY8" fmla="*/ 1302653 h 1844171"/>
                  <a:gd name="connsiteX9" fmla="*/ 1721115 w 2209222"/>
                  <a:gd name="connsiteY9" fmla="*/ 1535945 h 1844171"/>
                  <a:gd name="connsiteX10" fmla="*/ 1637929 w 2209222"/>
                  <a:gd name="connsiteY10" fmla="*/ 1637340 h 1844171"/>
                  <a:gd name="connsiteX11" fmla="*/ 1607826 w 2209222"/>
                  <a:gd name="connsiteY11" fmla="*/ 1844171 h 1844171"/>
                  <a:gd name="connsiteX12" fmla="*/ 1359806 w 2209222"/>
                  <a:gd name="connsiteY12" fmla="*/ 1788175 h 1844171"/>
                  <a:gd name="connsiteX13" fmla="*/ 1189874 w 2209222"/>
                  <a:gd name="connsiteY13" fmla="*/ 1763899 h 1844171"/>
                  <a:gd name="connsiteX14" fmla="*/ 825732 w 2209222"/>
                  <a:gd name="connsiteY14" fmla="*/ 1699162 h 1844171"/>
                  <a:gd name="connsiteX15" fmla="*/ 647707 w 2209222"/>
                  <a:gd name="connsiteY15" fmla="*/ 1723438 h 1844171"/>
                  <a:gd name="connsiteX16" fmla="*/ 485148 w 2209222"/>
                  <a:gd name="connsiteY16" fmla="*/ 1585825 h 1844171"/>
                  <a:gd name="connsiteX17" fmla="*/ 282032 w 2209222"/>
                  <a:gd name="connsiteY17" fmla="*/ 1480677 h 1844171"/>
                  <a:gd name="connsiteX18" fmla="*/ 66318 w 2209222"/>
                  <a:gd name="connsiteY18" fmla="*/ 1130454 h 1844171"/>
                  <a:gd name="connsiteX19" fmla="*/ 0 w 2209222"/>
                  <a:gd name="connsiteY19" fmla="*/ 935541 h 1844171"/>
                  <a:gd name="connsiteX20" fmla="*/ 34482 w 2209222"/>
                  <a:gd name="connsiteY20" fmla="*/ 718394 h 1844171"/>
                  <a:gd name="connsiteX21" fmla="*/ 236054 w 2209222"/>
                  <a:gd name="connsiteY21" fmla="*/ 468082 h 1844171"/>
                  <a:gd name="connsiteX0" fmla="*/ 236054 w 2209222"/>
                  <a:gd name="connsiteY0" fmla="*/ 468082 h 1844171"/>
                  <a:gd name="connsiteX1" fmla="*/ 601807 w 2209222"/>
                  <a:gd name="connsiteY1" fmla="*/ 376157 h 1844171"/>
                  <a:gd name="connsiteX2" fmla="*/ 896848 w 2209222"/>
                  <a:gd name="connsiteY2" fmla="*/ 221544 h 1844171"/>
                  <a:gd name="connsiteX3" fmla="*/ 1415035 w 2209222"/>
                  <a:gd name="connsiteY3" fmla="*/ 0 h 1844171"/>
                  <a:gd name="connsiteX4" fmla="*/ 1950141 w 2209222"/>
                  <a:gd name="connsiteY4" fmla="*/ 113433 h 1844171"/>
                  <a:gd name="connsiteX5" fmla="*/ 2095139 w 2209222"/>
                  <a:gd name="connsiteY5" fmla="*/ 595612 h 1844171"/>
                  <a:gd name="connsiteX6" fmla="*/ 2163662 w 2209222"/>
                  <a:gd name="connsiteY6" fmla="*/ 817131 h 1844171"/>
                  <a:gd name="connsiteX7" fmla="*/ 2209222 w 2209222"/>
                  <a:gd name="connsiteY7" fmla="*/ 1188716 h 1844171"/>
                  <a:gd name="connsiteX8" fmla="*/ 1940327 w 2209222"/>
                  <a:gd name="connsiteY8" fmla="*/ 1273198 h 1844171"/>
                  <a:gd name="connsiteX9" fmla="*/ 1721115 w 2209222"/>
                  <a:gd name="connsiteY9" fmla="*/ 1535945 h 1844171"/>
                  <a:gd name="connsiteX10" fmla="*/ 1637929 w 2209222"/>
                  <a:gd name="connsiteY10" fmla="*/ 1637340 h 1844171"/>
                  <a:gd name="connsiteX11" fmla="*/ 1607826 w 2209222"/>
                  <a:gd name="connsiteY11" fmla="*/ 1844171 h 1844171"/>
                  <a:gd name="connsiteX12" fmla="*/ 1359806 w 2209222"/>
                  <a:gd name="connsiteY12" fmla="*/ 1788175 h 1844171"/>
                  <a:gd name="connsiteX13" fmla="*/ 1189874 w 2209222"/>
                  <a:gd name="connsiteY13" fmla="*/ 1763899 h 1844171"/>
                  <a:gd name="connsiteX14" fmla="*/ 825732 w 2209222"/>
                  <a:gd name="connsiteY14" fmla="*/ 1699162 h 1844171"/>
                  <a:gd name="connsiteX15" fmla="*/ 647707 w 2209222"/>
                  <a:gd name="connsiteY15" fmla="*/ 1723438 h 1844171"/>
                  <a:gd name="connsiteX16" fmla="*/ 485148 w 2209222"/>
                  <a:gd name="connsiteY16" fmla="*/ 1585825 h 1844171"/>
                  <a:gd name="connsiteX17" fmla="*/ 282032 w 2209222"/>
                  <a:gd name="connsiteY17" fmla="*/ 1480677 h 1844171"/>
                  <a:gd name="connsiteX18" fmla="*/ 66318 w 2209222"/>
                  <a:gd name="connsiteY18" fmla="*/ 1130454 h 1844171"/>
                  <a:gd name="connsiteX19" fmla="*/ 0 w 2209222"/>
                  <a:gd name="connsiteY19" fmla="*/ 935541 h 1844171"/>
                  <a:gd name="connsiteX20" fmla="*/ 34482 w 2209222"/>
                  <a:gd name="connsiteY20" fmla="*/ 718394 h 1844171"/>
                  <a:gd name="connsiteX21" fmla="*/ 236054 w 2209222"/>
                  <a:gd name="connsiteY21" fmla="*/ 468082 h 1844171"/>
                  <a:gd name="connsiteX0" fmla="*/ 236054 w 2209222"/>
                  <a:gd name="connsiteY0" fmla="*/ 468082 h 1844171"/>
                  <a:gd name="connsiteX1" fmla="*/ 601807 w 2209222"/>
                  <a:gd name="connsiteY1" fmla="*/ 376157 h 1844171"/>
                  <a:gd name="connsiteX2" fmla="*/ 896848 w 2209222"/>
                  <a:gd name="connsiteY2" fmla="*/ 221544 h 1844171"/>
                  <a:gd name="connsiteX3" fmla="*/ 1415035 w 2209222"/>
                  <a:gd name="connsiteY3" fmla="*/ 0 h 1844171"/>
                  <a:gd name="connsiteX4" fmla="*/ 1950141 w 2209222"/>
                  <a:gd name="connsiteY4" fmla="*/ 113433 h 1844171"/>
                  <a:gd name="connsiteX5" fmla="*/ 2095139 w 2209222"/>
                  <a:gd name="connsiteY5" fmla="*/ 595612 h 1844171"/>
                  <a:gd name="connsiteX6" fmla="*/ 2163662 w 2209222"/>
                  <a:gd name="connsiteY6" fmla="*/ 817131 h 1844171"/>
                  <a:gd name="connsiteX7" fmla="*/ 2209222 w 2209222"/>
                  <a:gd name="connsiteY7" fmla="*/ 1188716 h 1844171"/>
                  <a:gd name="connsiteX8" fmla="*/ 1940327 w 2209222"/>
                  <a:gd name="connsiteY8" fmla="*/ 1273198 h 1844171"/>
                  <a:gd name="connsiteX9" fmla="*/ 1868388 w 2209222"/>
                  <a:gd name="connsiteY9" fmla="*/ 1535944 h 1844171"/>
                  <a:gd name="connsiteX10" fmla="*/ 1637929 w 2209222"/>
                  <a:gd name="connsiteY10" fmla="*/ 1637340 h 1844171"/>
                  <a:gd name="connsiteX11" fmla="*/ 1607826 w 2209222"/>
                  <a:gd name="connsiteY11" fmla="*/ 1844171 h 1844171"/>
                  <a:gd name="connsiteX12" fmla="*/ 1359806 w 2209222"/>
                  <a:gd name="connsiteY12" fmla="*/ 1788175 h 1844171"/>
                  <a:gd name="connsiteX13" fmla="*/ 1189874 w 2209222"/>
                  <a:gd name="connsiteY13" fmla="*/ 1763899 h 1844171"/>
                  <a:gd name="connsiteX14" fmla="*/ 825732 w 2209222"/>
                  <a:gd name="connsiteY14" fmla="*/ 1699162 h 1844171"/>
                  <a:gd name="connsiteX15" fmla="*/ 647707 w 2209222"/>
                  <a:gd name="connsiteY15" fmla="*/ 1723438 h 1844171"/>
                  <a:gd name="connsiteX16" fmla="*/ 485148 w 2209222"/>
                  <a:gd name="connsiteY16" fmla="*/ 1585825 h 1844171"/>
                  <a:gd name="connsiteX17" fmla="*/ 282032 w 2209222"/>
                  <a:gd name="connsiteY17" fmla="*/ 1480677 h 1844171"/>
                  <a:gd name="connsiteX18" fmla="*/ 66318 w 2209222"/>
                  <a:gd name="connsiteY18" fmla="*/ 1130454 h 1844171"/>
                  <a:gd name="connsiteX19" fmla="*/ 0 w 2209222"/>
                  <a:gd name="connsiteY19" fmla="*/ 935541 h 1844171"/>
                  <a:gd name="connsiteX20" fmla="*/ 34482 w 2209222"/>
                  <a:gd name="connsiteY20" fmla="*/ 718394 h 1844171"/>
                  <a:gd name="connsiteX21" fmla="*/ 236054 w 2209222"/>
                  <a:gd name="connsiteY21" fmla="*/ 468082 h 1844171"/>
                  <a:gd name="connsiteX0" fmla="*/ 236054 w 2209222"/>
                  <a:gd name="connsiteY0" fmla="*/ 468082 h 1844171"/>
                  <a:gd name="connsiteX1" fmla="*/ 601807 w 2209222"/>
                  <a:gd name="connsiteY1" fmla="*/ 376157 h 1844171"/>
                  <a:gd name="connsiteX2" fmla="*/ 896848 w 2209222"/>
                  <a:gd name="connsiteY2" fmla="*/ 221544 h 1844171"/>
                  <a:gd name="connsiteX3" fmla="*/ 1415035 w 2209222"/>
                  <a:gd name="connsiteY3" fmla="*/ 0 h 1844171"/>
                  <a:gd name="connsiteX4" fmla="*/ 1950141 w 2209222"/>
                  <a:gd name="connsiteY4" fmla="*/ 113433 h 1844171"/>
                  <a:gd name="connsiteX5" fmla="*/ 2095139 w 2209222"/>
                  <a:gd name="connsiteY5" fmla="*/ 595612 h 1844171"/>
                  <a:gd name="connsiteX6" fmla="*/ 2163662 w 2209222"/>
                  <a:gd name="connsiteY6" fmla="*/ 817131 h 1844171"/>
                  <a:gd name="connsiteX7" fmla="*/ 2209222 w 2209222"/>
                  <a:gd name="connsiteY7" fmla="*/ 1188716 h 1844171"/>
                  <a:gd name="connsiteX8" fmla="*/ 1940327 w 2209222"/>
                  <a:gd name="connsiteY8" fmla="*/ 1273198 h 1844171"/>
                  <a:gd name="connsiteX9" fmla="*/ 1868388 w 2209222"/>
                  <a:gd name="connsiteY9" fmla="*/ 1535944 h 1844171"/>
                  <a:gd name="connsiteX10" fmla="*/ 1799930 w 2209222"/>
                  <a:gd name="connsiteY10" fmla="*/ 1733067 h 1844171"/>
                  <a:gd name="connsiteX11" fmla="*/ 1607826 w 2209222"/>
                  <a:gd name="connsiteY11" fmla="*/ 1844171 h 1844171"/>
                  <a:gd name="connsiteX12" fmla="*/ 1359806 w 2209222"/>
                  <a:gd name="connsiteY12" fmla="*/ 1788175 h 1844171"/>
                  <a:gd name="connsiteX13" fmla="*/ 1189874 w 2209222"/>
                  <a:gd name="connsiteY13" fmla="*/ 1763899 h 1844171"/>
                  <a:gd name="connsiteX14" fmla="*/ 825732 w 2209222"/>
                  <a:gd name="connsiteY14" fmla="*/ 1699162 h 1844171"/>
                  <a:gd name="connsiteX15" fmla="*/ 647707 w 2209222"/>
                  <a:gd name="connsiteY15" fmla="*/ 1723438 h 1844171"/>
                  <a:gd name="connsiteX16" fmla="*/ 485148 w 2209222"/>
                  <a:gd name="connsiteY16" fmla="*/ 1585825 h 1844171"/>
                  <a:gd name="connsiteX17" fmla="*/ 282032 w 2209222"/>
                  <a:gd name="connsiteY17" fmla="*/ 1480677 h 1844171"/>
                  <a:gd name="connsiteX18" fmla="*/ 66318 w 2209222"/>
                  <a:gd name="connsiteY18" fmla="*/ 1130454 h 1844171"/>
                  <a:gd name="connsiteX19" fmla="*/ 0 w 2209222"/>
                  <a:gd name="connsiteY19" fmla="*/ 935541 h 1844171"/>
                  <a:gd name="connsiteX20" fmla="*/ 34482 w 2209222"/>
                  <a:gd name="connsiteY20" fmla="*/ 718394 h 1844171"/>
                  <a:gd name="connsiteX21" fmla="*/ 236054 w 2209222"/>
                  <a:gd name="connsiteY21" fmla="*/ 468082 h 1844171"/>
                  <a:gd name="connsiteX0" fmla="*/ 420146 w 2209222"/>
                  <a:gd name="connsiteY0" fmla="*/ 688992 h 1844171"/>
                  <a:gd name="connsiteX1" fmla="*/ 601807 w 2209222"/>
                  <a:gd name="connsiteY1" fmla="*/ 376157 h 1844171"/>
                  <a:gd name="connsiteX2" fmla="*/ 896848 w 2209222"/>
                  <a:gd name="connsiteY2" fmla="*/ 221544 h 1844171"/>
                  <a:gd name="connsiteX3" fmla="*/ 1415035 w 2209222"/>
                  <a:gd name="connsiteY3" fmla="*/ 0 h 1844171"/>
                  <a:gd name="connsiteX4" fmla="*/ 1950141 w 2209222"/>
                  <a:gd name="connsiteY4" fmla="*/ 113433 h 1844171"/>
                  <a:gd name="connsiteX5" fmla="*/ 2095139 w 2209222"/>
                  <a:gd name="connsiteY5" fmla="*/ 595612 h 1844171"/>
                  <a:gd name="connsiteX6" fmla="*/ 2163662 w 2209222"/>
                  <a:gd name="connsiteY6" fmla="*/ 817131 h 1844171"/>
                  <a:gd name="connsiteX7" fmla="*/ 2209222 w 2209222"/>
                  <a:gd name="connsiteY7" fmla="*/ 1188716 h 1844171"/>
                  <a:gd name="connsiteX8" fmla="*/ 1940327 w 2209222"/>
                  <a:gd name="connsiteY8" fmla="*/ 1273198 h 1844171"/>
                  <a:gd name="connsiteX9" fmla="*/ 1868388 w 2209222"/>
                  <a:gd name="connsiteY9" fmla="*/ 1535944 h 1844171"/>
                  <a:gd name="connsiteX10" fmla="*/ 1799930 w 2209222"/>
                  <a:gd name="connsiteY10" fmla="*/ 1733067 h 1844171"/>
                  <a:gd name="connsiteX11" fmla="*/ 1607826 w 2209222"/>
                  <a:gd name="connsiteY11" fmla="*/ 1844171 h 1844171"/>
                  <a:gd name="connsiteX12" fmla="*/ 1359806 w 2209222"/>
                  <a:gd name="connsiteY12" fmla="*/ 1788175 h 1844171"/>
                  <a:gd name="connsiteX13" fmla="*/ 1189874 w 2209222"/>
                  <a:gd name="connsiteY13" fmla="*/ 1763899 h 1844171"/>
                  <a:gd name="connsiteX14" fmla="*/ 825732 w 2209222"/>
                  <a:gd name="connsiteY14" fmla="*/ 1699162 h 1844171"/>
                  <a:gd name="connsiteX15" fmla="*/ 647707 w 2209222"/>
                  <a:gd name="connsiteY15" fmla="*/ 1723438 h 1844171"/>
                  <a:gd name="connsiteX16" fmla="*/ 485148 w 2209222"/>
                  <a:gd name="connsiteY16" fmla="*/ 1585825 h 1844171"/>
                  <a:gd name="connsiteX17" fmla="*/ 282032 w 2209222"/>
                  <a:gd name="connsiteY17" fmla="*/ 1480677 h 1844171"/>
                  <a:gd name="connsiteX18" fmla="*/ 66318 w 2209222"/>
                  <a:gd name="connsiteY18" fmla="*/ 1130454 h 1844171"/>
                  <a:gd name="connsiteX19" fmla="*/ 0 w 2209222"/>
                  <a:gd name="connsiteY19" fmla="*/ 935541 h 1844171"/>
                  <a:gd name="connsiteX20" fmla="*/ 34482 w 2209222"/>
                  <a:gd name="connsiteY20" fmla="*/ 718394 h 1844171"/>
                  <a:gd name="connsiteX21" fmla="*/ 420146 w 2209222"/>
                  <a:gd name="connsiteY21" fmla="*/ 688992 h 1844171"/>
                  <a:gd name="connsiteX0" fmla="*/ 420146 w 2209222"/>
                  <a:gd name="connsiteY0" fmla="*/ 688992 h 1844171"/>
                  <a:gd name="connsiteX1" fmla="*/ 601807 w 2209222"/>
                  <a:gd name="connsiteY1" fmla="*/ 376157 h 1844171"/>
                  <a:gd name="connsiteX2" fmla="*/ 896848 w 2209222"/>
                  <a:gd name="connsiteY2" fmla="*/ 221544 h 1844171"/>
                  <a:gd name="connsiteX3" fmla="*/ 1415035 w 2209222"/>
                  <a:gd name="connsiteY3" fmla="*/ 0 h 1844171"/>
                  <a:gd name="connsiteX4" fmla="*/ 1710822 w 2209222"/>
                  <a:gd name="connsiteY4" fmla="*/ 334342 h 1844171"/>
                  <a:gd name="connsiteX5" fmla="*/ 2095139 w 2209222"/>
                  <a:gd name="connsiteY5" fmla="*/ 595612 h 1844171"/>
                  <a:gd name="connsiteX6" fmla="*/ 2163662 w 2209222"/>
                  <a:gd name="connsiteY6" fmla="*/ 817131 h 1844171"/>
                  <a:gd name="connsiteX7" fmla="*/ 2209222 w 2209222"/>
                  <a:gd name="connsiteY7" fmla="*/ 1188716 h 1844171"/>
                  <a:gd name="connsiteX8" fmla="*/ 1940327 w 2209222"/>
                  <a:gd name="connsiteY8" fmla="*/ 1273198 h 1844171"/>
                  <a:gd name="connsiteX9" fmla="*/ 1868388 w 2209222"/>
                  <a:gd name="connsiteY9" fmla="*/ 1535944 h 1844171"/>
                  <a:gd name="connsiteX10" fmla="*/ 1799930 w 2209222"/>
                  <a:gd name="connsiteY10" fmla="*/ 1733067 h 1844171"/>
                  <a:gd name="connsiteX11" fmla="*/ 1607826 w 2209222"/>
                  <a:gd name="connsiteY11" fmla="*/ 1844171 h 1844171"/>
                  <a:gd name="connsiteX12" fmla="*/ 1359806 w 2209222"/>
                  <a:gd name="connsiteY12" fmla="*/ 1788175 h 1844171"/>
                  <a:gd name="connsiteX13" fmla="*/ 1189874 w 2209222"/>
                  <a:gd name="connsiteY13" fmla="*/ 1763899 h 1844171"/>
                  <a:gd name="connsiteX14" fmla="*/ 825732 w 2209222"/>
                  <a:gd name="connsiteY14" fmla="*/ 1699162 h 1844171"/>
                  <a:gd name="connsiteX15" fmla="*/ 647707 w 2209222"/>
                  <a:gd name="connsiteY15" fmla="*/ 1723438 h 1844171"/>
                  <a:gd name="connsiteX16" fmla="*/ 485148 w 2209222"/>
                  <a:gd name="connsiteY16" fmla="*/ 1585825 h 1844171"/>
                  <a:gd name="connsiteX17" fmla="*/ 282032 w 2209222"/>
                  <a:gd name="connsiteY17" fmla="*/ 1480677 h 1844171"/>
                  <a:gd name="connsiteX18" fmla="*/ 66318 w 2209222"/>
                  <a:gd name="connsiteY18" fmla="*/ 1130454 h 1844171"/>
                  <a:gd name="connsiteX19" fmla="*/ 0 w 2209222"/>
                  <a:gd name="connsiteY19" fmla="*/ 935541 h 1844171"/>
                  <a:gd name="connsiteX20" fmla="*/ 34482 w 2209222"/>
                  <a:gd name="connsiteY20" fmla="*/ 718394 h 1844171"/>
                  <a:gd name="connsiteX21" fmla="*/ 420146 w 2209222"/>
                  <a:gd name="connsiteY21" fmla="*/ 688992 h 1844171"/>
                  <a:gd name="connsiteX0" fmla="*/ 420146 w 2209222"/>
                  <a:gd name="connsiteY0" fmla="*/ 688992 h 1844171"/>
                  <a:gd name="connsiteX1" fmla="*/ 601807 w 2209222"/>
                  <a:gd name="connsiteY1" fmla="*/ 376157 h 1844171"/>
                  <a:gd name="connsiteX2" fmla="*/ 896848 w 2209222"/>
                  <a:gd name="connsiteY2" fmla="*/ 221544 h 1844171"/>
                  <a:gd name="connsiteX3" fmla="*/ 1415035 w 2209222"/>
                  <a:gd name="connsiteY3" fmla="*/ 0 h 1844171"/>
                  <a:gd name="connsiteX4" fmla="*/ 1710822 w 2209222"/>
                  <a:gd name="connsiteY4" fmla="*/ 334342 h 1844171"/>
                  <a:gd name="connsiteX5" fmla="*/ 2095139 w 2209222"/>
                  <a:gd name="connsiteY5" fmla="*/ 595612 h 1844171"/>
                  <a:gd name="connsiteX6" fmla="*/ 2163662 w 2209222"/>
                  <a:gd name="connsiteY6" fmla="*/ 817131 h 1844171"/>
                  <a:gd name="connsiteX7" fmla="*/ 2209222 w 2209222"/>
                  <a:gd name="connsiteY7" fmla="*/ 1188716 h 1844171"/>
                  <a:gd name="connsiteX8" fmla="*/ 1940327 w 2209222"/>
                  <a:gd name="connsiteY8" fmla="*/ 1273198 h 1844171"/>
                  <a:gd name="connsiteX9" fmla="*/ 1868388 w 2209222"/>
                  <a:gd name="connsiteY9" fmla="*/ 1535944 h 1844171"/>
                  <a:gd name="connsiteX10" fmla="*/ 1799930 w 2209222"/>
                  <a:gd name="connsiteY10" fmla="*/ 1733067 h 1844171"/>
                  <a:gd name="connsiteX11" fmla="*/ 1607826 w 2209222"/>
                  <a:gd name="connsiteY11" fmla="*/ 1844171 h 1844171"/>
                  <a:gd name="connsiteX12" fmla="*/ 1359806 w 2209222"/>
                  <a:gd name="connsiteY12" fmla="*/ 1788175 h 1844171"/>
                  <a:gd name="connsiteX13" fmla="*/ 1189874 w 2209222"/>
                  <a:gd name="connsiteY13" fmla="*/ 1763899 h 1844171"/>
                  <a:gd name="connsiteX14" fmla="*/ 825732 w 2209222"/>
                  <a:gd name="connsiteY14" fmla="*/ 1699162 h 1844171"/>
                  <a:gd name="connsiteX15" fmla="*/ 647707 w 2209222"/>
                  <a:gd name="connsiteY15" fmla="*/ 1723438 h 1844171"/>
                  <a:gd name="connsiteX16" fmla="*/ 485148 w 2209222"/>
                  <a:gd name="connsiteY16" fmla="*/ 1585825 h 1844171"/>
                  <a:gd name="connsiteX17" fmla="*/ 282032 w 2209222"/>
                  <a:gd name="connsiteY17" fmla="*/ 1480677 h 1844171"/>
                  <a:gd name="connsiteX18" fmla="*/ 66318 w 2209222"/>
                  <a:gd name="connsiteY18" fmla="*/ 1130454 h 1844171"/>
                  <a:gd name="connsiteX19" fmla="*/ 0 w 2209222"/>
                  <a:gd name="connsiteY19" fmla="*/ 935541 h 1844171"/>
                  <a:gd name="connsiteX20" fmla="*/ 144937 w 2209222"/>
                  <a:gd name="connsiteY20" fmla="*/ 792031 h 1844171"/>
                  <a:gd name="connsiteX21" fmla="*/ 420146 w 2209222"/>
                  <a:gd name="connsiteY21" fmla="*/ 688992 h 1844171"/>
                  <a:gd name="connsiteX0" fmla="*/ 427465 w 2216541"/>
                  <a:gd name="connsiteY0" fmla="*/ 688992 h 1844171"/>
                  <a:gd name="connsiteX1" fmla="*/ 609126 w 2216541"/>
                  <a:gd name="connsiteY1" fmla="*/ 376157 h 1844171"/>
                  <a:gd name="connsiteX2" fmla="*/ 904167 w 2216541"/>
                  <a:gd name="connsiteY2" fmla="*/ 221544 h 1844171"/>
                  <a:gd name="connsiteX3" fmla="*/ 1422354 w 2216541"/>
                  <a:gd name="connsiteY3" fmla="*/ 0 h 1844171"/>
                  <a:gd name="connsiteX4" fmla="*/ 1718141 w 2216541"/>
                  <a:gd name="connsiteY4" fmla="*/ 334342 h 1844171"/>
                  <a:gd name="connsiteX5" fmla="*/ 2102458 w 2216541"/>
                  <a:gd name="connsiteY5" fmla="*/ 595612 h 1844171"/>
                  <a:gd name="connsiteX6" fmla="*/ 2170981 w 2216541"/>
                  <a:gd name="connsiteY6" fmla="*/ 817131 h 1844171"/>
                  <a:gd name="connsiteX7" fmla="*/ 2216541 w 2216541"/>
                  <a:gd name="connsiteY7" fmla="*/ 1188716 h 1844171"/>
                  <a:gd name="connsiteX8" fmla="*/ 1947646 w 2216541"/>
                  <a:gd name="connsiteY8" fmla="*/ 1273198 h 1844171"/>
                  <a:gd name="connsiteX9" fmla="*/ 1875707 w 2216541"/>
                  <a:gd name="connsiteY9" fmla="*/ 1535944 h 1844171"/>
                  <a:gd name="connsiteX10" fmla="*/ 1807249 w 2216541"/>
                  <a:gd name="connsiteY10" fmla="*/ 1733067 h 1844171"/>
                  <a:gd name="connsiteX11" fmla="*/ 1615145 w 2216541"/>
                  <a:gd name="connsiteY11" fmla="*/ 1844171 h 1844171"/>
                  <a:gd name="connsiteX12" fmla="*/ 1367125 w 2216541"/>
                  <a:gd name="connsiteY12" fmla="*/ 1788175 h 1844171"/>
                  <a:gd name="connsiteX13" fmla="*/ 1197193 w 2216541"/>
                  <a:gd name="connsiteY13" fmla="*/ 1763899 h 1844171"/>
                  <a:gd name="connsiteX14" fmla="*/ 833051 w 2216541"/>
                  <a:gd name="connsiteY14" fmla="*/ 1699162 h 1844171"/>
                  <a:gd name="connsiteX15" fmla="*/ 655026 w 2216541"/>
                  <a:gd name="connsiteY15" fmla="*/ 1723438 h 1844171"/>
                  <a:gd name="connsiteX16" fmla="*/ 492467 w 2216541"/>
                  <a:gd name="connsiteY16" fmla="*/ 1585825 h 1844171"/>
                  <a:gd name="connsiteX17" fmla="*/ 289351 w 2216541"/>
                  <a:gd name="connsiteY17" fmla="*/ 1480677 h 1844171"/>
                  <a:gd name="connsiteX18" fmla="*/ 0 w 2216541"/>
                  <a:gd name="connsiteY18" fmla="*/ 1425000 h 1844171"/>
                  <a:gd name="connsiteX19" fmla="*/ 7319 w 2216541"/>
                  <a:gd name="connsiteY19" fmla="*/ 935541 h 1844171"/>
                  <a:gd name="connsiteX20" fmla="*/ 152256 w 2216541"/>
                  <a:gd name="connsiteY20" fmla="*/ 792031 h 1844171"/>
                  <a:gd name="connsiteX21" fmla="*/ 427465 w 2216541"/>
                  <a:gd name="connsiteY21" fmla="*/ 688992 h 1844171"/>
                  <a:gd name="connsiteX0" fmla="*/ 427465 w 2216541"/>
                  <a:gd name="connsiteY0" fmla="*/ 688992 h 1844171"/>
                  <a:gd name="connsiteX1" fmla="*/ 811627 w 2216541"/>
                  <a:gd name="connsiteY1" fmla="*/ 541839 h 1844171"/>
                  <a:gd name="connsiteX2" fmla="*/ 904167 w 2216541"/>
                  <a:gd name="connsiteY2" fmla="*/ 221544 h 1844171"/>
                  <a:gd name="connsiteX3" fmla="*/ 1422354 w 2216541"/>
                  <a:gd name="connsiteY3" fmla="*/ 0 h 1844171"/>
                  <a:gd name="connsiteX4" fmla="*/ 1718141 w 2216541"/>
                  <a:gd name="connsiteY4" fmla="*/ 334342 h 1844171"/>
                  <a:gd name="connsiteX5" fmla="*/ 2102458 w 2216541"/>
                  <a:gd name="connsiteY5" fmla="*/ 595612 h 1844171"/>
                  <a:gd name="connsiteX6" fmla="*/ 2170981 w 2216541"/>
                  <a:gd name="connsiteY6" fmla="*/ 817131 h 1844171"/>
                  <a:gd name="connsiteX7" fmla="*/ 2216541 w 2216541"/>
                  <a:gd name="connsiteY7" fmla="*/ 1188716 h 1844171"/>
                  <a:gd name="connsiteX8" fmla="*/ 1947646 w 2216541"/>
                  <a:gd name="connsiteY8" fmla="*/ 1273198 h 1844171"/>
                  <a:gd name="connsiteX9" fmla="*/ 1875707 w 2216541"/>
                  <a:gd name="connsiteY9" fmla="*/ 1535944 h 1844171"/>
                  <a:gd name="connsiteX10" fmla="*/ 1807249 w 2216541"/>
                  <a:gd name="connsiteY10" fmla="*/ 1733067 h 1844171"/>
                  <a:gd name="connsiteX11" fmla="*/ 1615145 w 2216541"/>
                  <a:gd name="connsiteY11" fmla="*/ 1844171 h 1844171"/>
                  <a:gd name="connsiteX12" fmla="*/ 1367125 w 2216541"/>
                  <a:gd name="connsiteY12" fmla="*/ 1788175 h 1844171"/>
                  <a:gd name="connsiteX13" fmla="*/ 1197193 w 2216541"/>
                  <a:gd name="connsiteY13" fmla="*/ 1763899 h 1844171"/>
                  <a:gd name="connsiteX14" fmla="*/ 833051 w 2216541"/>
                  <a:gd name="connsiteY14" fmla="*/ 1699162 h 1844171"/>
                  <a:gd name="connsiteX15" fmla="*/ 655026 w 2216541"/>
                  <a:gd name="connsiteY15" fmla="*/ 1723438 h 1844171"/>
                  <a:gd name="connsiteX16" fmla="*/ 492467 w 2216541"/>
                  <a:gd name="connsiteY16" fmla="*/ 1585825 h 1844171"/>
                  <a:gd name="connsiteX17" fmla="*/ 289351 w 2216541"/>
                  <a:gd name="connsiteY17" fmla="*/ 1480677 h 1844171"/>
                  <a:gd name="connsiteX18" fmla="*/ 0 w 2216541"/>
                  <a:gd name="connsiteY18" fmla="*/ 1425000 h 1844171"/>
                  <a:gd name="connsiteX19" fmla="*/ 7319 w 2216541"/>
                  <a:gd name="connsiteY19" fmla="*/ 935541 h 1844171"/>
                  <a:gd name="connsiteX20" fmla="*/ 152256 w 2216541"/>
                  <a:gd name="connsiteY20" fmla="*/ 792031 h 1844171"/>
                  <a:gd name="connsiteX21" fmla="*/ 427465 w 2216541"/>
                  <a:gd name="connsiteY21" fmla="*/ 688992 h 1844171"/>
                  <a:gd name="connsiteX0" fmla="*/ 427465 w 2216541"/>
                  <a:gd name="connsiteY0" fmla="*/ 688992 h 1844171"/>
                  <a:gd name="connsiteX1" fmla="*/ 664353 w 2216541"/>
                  <a:gd name="connsiteY1" fmla="*/ 541839 h 1844171"/>
                  <a:gd name="connsiteX2" fmla="*/ 904167 w 2216541"/>
                  <a:gd name="connsiteY2" fmla="*/ 221544 h 1844171"/>
                  <a:gd name="connsiteX3" fmla="*/ 1422354 w 2216541"/>
                  <a:gd name="connsiteY3" fmla="*/ 0 h 1844171"/>
                  <a:gd name="connsiteX4" fmla="*/ 1718141 w 2216541"/>
                  <a:gd name="connsiteY4" fmla="*/ 334342 h 1844171"/>
                  <a:gd name="connsiteX5" fmla="*/ 2102458 w 2216541"/>
                  <a:gd name="connsiteY5" fmla="*/ 595612 h 1844171"/>
                  <a:gd name="connsiteX6" fmla="*/ 2170981 w 2216541"/>
                  <a:gd name="connsiteY6" fmla="*/ 817131 h 1844171"/>
                  <a:gd name="connsiteX7" fmla="*/ 2216541 w 2216541"/>
                  <a:gd name="connsiteY7" fmla="*/ 1188716 h 1844171"/>
                  <a:gd name="connsiteX8" fmla="*/ 1947646 w 2216541"/>
                  <a:gd name="connsiteY8" fmla="*/ 1273198 h 1844171"/>
                  <a:gd name="connsiteX9" fmla="*/ 1875707 w 2216541"/>
                  <a:gd name="connsiteY9" fmla="*/ 1535944 h 1844171"/>
                  <a:gd name="connsiteX10" fmla="*/ 1807249 w 2216541"/>
                  <a:gd name="connsiteY10" fmla="*/ 1733067 h 1844171"/>
                  <a:gd name="connsiteX11" fmla="*/ 1615145 w 2216541"/>
                  <a:gd name="connsiteY11" fmla="*/ 1844171 h 1844171"/>
                  <a:gd name="connsiteX12" fmla="*/ 1367125 w 2216541"/>
                  <a:gd name="connsiteY12" fmla="*/ 1788175 h 1844171"/>
                  <a:gd name="connsiteX13" fmla="*/ 1197193 w 2216541"/>
                  <a:gd name="connsiteY13" fmla="*/ 1763899 h 1844171"/>
                  <a:gd name="connsiteX14" fmla="*/ 833051 w 2216541"/>
                  <a:gd name="connsiteY14" fmla="*/ 1699162 h 1844171"/>
                  <a:gd name="connsiteX15" fmla="*/ 655026 w 2216541"/>
                  <a:gd name="connsiteY15" fmla="*/ 1723438 h 1844171"/>
                  <a:gd name="connsiteX16" fmla="*/ 492467 w 2216541"/>
                  <a:gd name="connsiteY16" fmla="*/ 1585825 h 1844171"/>
                  <a:gd name="connsiteX17" fmla="*/ 289351 w 2216541"/>
                  <a:gd name="connsiteY17" fmla="*/ 1480677 h 1844171"/>
                  <a:gd name="connsiteX18" fmla="*/ 0 w 2216541"/>
                  <a:gd name="connsiteY18" fmla="*/ 1425000 h 1844171"/>
                  <a:gd name="connsiteX19" fmla="*/ 7319 w 2216541"/>
                  <a:gd name="connsiteY19" fmla="*/ 935541 h 1844171"/>
                  <a:gd name="connsiteX20" fmla="*/ 152256 w 2216541"/>
                  <a:gd name="connsiteY20" fmla="*/ 792031 h 1844171"/>
                  <a:gd name="connsiteX21" fmla="*/ 427465 w 2216541"/>
                  <a:gd name="connsiteY21" fmla="*/ 688992 h 1844171"/>
                  <a:gd name="connsiteX0" fmla="*/ 427465 w 2216541"/>
                  <a:gd name="connsiteY0" fmla="*/ 688992 h 1844171"/>
                  <a:gd name="connsiteX1" fmla="*/ 664353 w 2216541"/>
                  <a:gd name="connsiteY1" fmla="*/ 541839 h 1844171"/>
                  <a:gd name="connsiteX2" fmla="*/ 904167 w 2216541"/>
                  <a:gd name="connsiteY2" fmla="*/ 221544 h 1844171"/>
                  <a:gd name="connsiteX3" fmla="*/ 1422354 w 2216541"/>
                  <a:gd name="connsiteY3" fmla="*/ 0 h 1844171"/>
                  <a:gd name="connsiteX4" fmla="*/ 1718141 w 2216541"/>
                  <a:gd name="connsiteY4" fmla="*/ 334342 h 1844171"/>
                  <a:gd name="connsiteX5" fmla="*/ 2102458 w 2216541"/>
                  <a:gd name="connsiteY5" fmla="*/ 595612 h 1844171"/>
                  <a:gd name="connsiteX6" fmla="*/ 2170981 w 2216541"/>
                  <a:gd name="connsiteY6" fmla="*/ 817131 h 1844171"/>
                  <a:gd name="connsiteX7" fmla="*/ 2216541 w 2216541"/>
                  <a:gd name="connsiteY7" fmla="*/ 1188716 h 1844171"/>
                  <a:gd name="connsiteX8" fmla="*/ 1947646 w 2216541"/>
                  <a:gd name="connsiteY8" fmla="*/ 1273198 h 1844171"/>
                  <a:gd name="connsiteX9" fmla="*/ 1875707 w 2216541"/>
                  <a:gd name="connsiteY9" fmla="*/ 1535944 h 1844171"/>
                  <a:gd name="connsiteX10" fmla="*/ 1807249 w 2216541"/>
                  <a:gd name="connsiteY10" fmla="*/ 1733067 h 1844171"/>
                  <a:gd name="connsiteX11" fmla="*/ 1615145 w 2216541"/>
                  <a:gd name="connsiteY11" fmla="*/ 1844171 h 1844171"/>
                  <a:gd name="connsiteX12" fmla="*/ 1367125 w 2216541"/>
                  <a:gd name="connsiteY12" fmla="*/ 1788175 h 1844171"/>
                  <a:gd name="connsiteX13" fmla="*/ 1197193 w 2216541"/>
                  <a:gd name="connsiteY13" fmla="*/ 1763899 h 1844171"/>
                  <a:gd name="connsiteX14" fmla="*/ 833051 w 2216541"/>
                  <a:gd name="connsiteY14" fmla="*/ 1699162 h 1844171"/>
                  <a:gd name="connsiteX15" fmla="*/ 655026 w 2216541"/>
                  <a:gd name="connsiteY15" fmla="*/ 1723438 h 1844171"/>
                  <a:gd name="connsiteX16" fmla="*/ 492467 w 2216541"/>
                  <a:gd name="connsiteY16" fmla="*/ 1585825 h 1844171"/>
                  <a:gd name="connsiteX17" fmla="*/ 362988 w 2216541"/>
                  <a:gd name="connsiteY17" fmla="*/ 1370222 h 1844171"/>
                  <a:gd name="connsiteX18" fmla="*/ 0 w 2216541"/>
                  <a:gd name="connsiteY18" fmla="*/ 1425000 h 1844171"/>
                  <a:gd name="connsiteX19" fmla="*/ 7319 w 2216541"/>
                  <a:gd name="connsiteY19" fmla="*/ 935541 h 1844171"/>
                  <a:gd name="connsiteX20" fmla="*/ 152256 w 2216541"/>
                  <a:gd name="connsiteY20" fmla="*/ 792031 h 1844171"/>
                  <a:gd name="connsiteX21" fmla="*/ 427465 w 2216541"/>
                  <a:gd name="connsiteY21" fmla="*/ 688992 h 1844171"/>
                  <a:gd name="connsiteX0" fmla="*/ 445874 w 2234950"/>
                  <a:gd name="connsiteY0" fmla="*/ 688992 h 1844171"/>
                  <a:gd name="connsiteX1" fmla="*/ 682762 w 2234950"/>
                  <a:gd name="connsiteY1" fmla="*/ 541839 h 1844171"/>
                  <a:gd name="connsiteX2" fmla="*/ 922576 w 2234950"/>
                  <a:gd name="connsiteY2" fmla="*/ 221544 h 1844171"/>
                  <a:gd name="connsiteX3" fmla="*/ 1440763 w 2234950"/>
                  <a:gd name="connsiteY3" fmla="*/ 0 h 1844171"/>
                  <a:gd name="connsiteX4" fmla="*/ 1736550 w 2234950"/>
                  <a:gd name="connsiteY4" fmla="*/ 334342 h 1844171"/>
                  <a:gd name="connsiteX5" fmla="*/ 2120867 w 2234950"/>
                  <a:gd name="connsiteY5" fmla="*/ 595612 h 1844171"/>
                  <a:gd name="connsiteX6" fmla="*/ 2189390 w 2234950"/>
                  <a:gd name="connsiteY6" fmla="*/ 817131 h 1844171"/>
                  <a:gd name="connsiteX7" fmla="*/ 2234950 w 2234950"/>
                  <a:gd name="connsiteY7" fmla="*/ 1188716 h 1844171"/>
                  <a:gd name="connsiteX8" fmla="*/ 1966055 w 2234950"/>
                  <a:gd name="connsiteY8" fmla="*/ 1273198 h 1844171"/>
                  <a:gd name="connsiteX9" fmla="*/ 1894116 w 2234950"/>
                  <a:gd name="connsiteY9" fmla="*/ 1535944 h 1844171"/>
                  <a:gd name="connsiteX10" fmla="*/ 1825658 w 2234950"/>
                  <a:gd name="connsiteY10" fmla="*/ 1733067 h 1844171"/>
                  <a:gd name="connsiteX11" fmla="*/ 1633554 w 2234950"/>
                  <a:gd name="connsiteY11" fmla="*/ 1844171 h 1844171"/>
                  <a:gd name="connsiteX12" fmla="*/ 1385534 w 2234950"/>
                  <a:gd name="connsiteY12" fmla="*/ 1788175 h 1844171"/>
                  <a:gd name="connsiteX13" fmla="*/ 1215602 w 2234950"/>
                  <a:gd name="connsiteY13" fmla="*/ 1763899 h 1844171"/>
                  <a:gd name="connsiteX14" fmla="*/ 851460 w 2234950"/>
                  <a:gd name="connsiteY14" fmla="*/ 1699162 h 1844171"/>
                  <a:gd name="connsiteX15" fmla="*/ 673435 w 2234950"/>
                  <a:gd name="connsiteY15" fmla="*/ 1723438 h 1844171"/>
                  <a:gd name="connsiteX16" fmla="*/ 510876 w 2234950"/>
                  <a:gd name="connsiteY16" fmla="*/ 1585825 h 1844171"/>
                  <a:gd name="connsiteX17" fmla="*/ 381397 w 2234950"/>
                  <a:gd name="connsiteY17" fmla="*/ 1370222 h 1844171"/>
                  <a:gd name="connsiteX18" fmla="*/ 0 w 2234950"/>
                  <a:gd name="connsiteY18" fmla="*/ 1296136 h 1844171"/>
                  <a:gd name="connsiteX19" fmla="*/ 25728 w 2234950"/>
                  <a:gd name="connsiteY19" fmla="*/ 935541 h 1844171"/>
                  <a:gd name="connsiteX20" fmla="*/ 170665 w 2234950"/>
                  <a:gd name="connsiteY20" fmla="*/ 792031 h 1844171"/>
                  <a:gd name="connsiteX21" fmla="*/ 445874 w 2234950"/>
                  <a:gd name="connsiteY21" fmla="*/ 688992 h 1844171"/>
                  <a:gd name="connsiteX0" fmla="*/ 420146 w 2209222"/>
                  <a:gd name="connsiteY0" fmla="*/ 688992 h 1844171"/>
                  <a:gd name="connsiteX1" fmla="*/ 657034 w 2209222"/>
                  <a:gd name="connsiteY1" fmla="*/ 541839 h 1844171"/>
                  <a:gd name="connsiteX2" fmla="*/ 896848 w 2209222"/>
                  <a:gd name="connsiteY2" fmla="*/ 221544 h 1844171"/>
                  <a:gd name="connsiteX3" fmla="*/ 1415035 w 2209222"/>
                  <a:gd name="connsiteY3" fmla="*/ 0 h 1844171"/>
                  <a:gd name="connsiteX4" fmla="*/ 1710822 w 2209222"/>
                  <a:gd name="connsiteY4" fmla="*/ 334342 h 1844171"/>
                  <a:gd name="connsiteX5" fmla="*/ 2095139 w 2209222"/>
                  <a:gd name="connsiteY5" fmla="*/ 595612 h 1844171"/>
                  <a:gd name="connsiteX6" fmla="*/ 2163662 w 2209222"/>
                  <a:gd name="connsiteY6" fmla="*/ 817131 h 1844171"/>
                  <a:gd name="connsiteX7" fmla="*/ 2209222 w 2209222"/>
                  <a:gd name="connsiteY7" fmla="*/ 1188716 h 1844171"/>
                  <a:gd name="connsiteX8" fmla="*/ 1940327 w 2209222"/>
                  <a:gd name="connsiteY8" fmla="*/ 1273198 h 1844171"/>
                  <a:gd name="connsiteX9" fmla="*/ 1868388 w 2209222"/>
                  <a:gd name="connsiteY9" fmla="*/ 1535944 h 1844171"/>
                  <a:gd name="connsiteX10" fmla="*/ 1799930 w 2209222"/>
                  <a:gd name="connsiteY10" fmla="*/ 1733067 h 1844171"/>
                  <a:gd name="connsiteX11" fmla="*/ 1607826 w 2209222"/>
                  <a:gd name="connsiteY11" fmla="*/ 1844171 h 1844171"/>
                  <a:gd name="connsiteX12" fmla="*/ 1359806 w 2209222"/>
                  <a:gd name="connsiteY12" fmla="*/ 1788175 h 1844171"/>
                  <a:gd name="connsiteX13" fmla="*/ 1189874 w 2209222"/>
                  <a:gd name="connsiteY13" fmla="*/ 1763899 h 1844171"/>
                  <a:gd name="connsiteX14" fmla="*/ 825732 w 2209222"/>
                  <a:gd name="connsiteY14" fmla="*/ 1699162 h 1844171"/>
                  <a:gd name="connsiteX15" fmla="*/ 647707 w 2209222"/>
                  <a:gd name="connsiteY15" fmla="*/ 1723438 h 1844171"/>
                  <a:gd name="connsiteX16" fmla="*/ 485148 w 2209222"/>
                  <a:gd name="connsiteY16" fmla="*/ 1585825 h 1844171"/>
                  <a:gd name="connsiteX17" fmla="*/ 355669 w 2209222"/>
                  <a:gd name="connsiteY17" fmla="*/ 1370222 h 1844171"/>
                  <a:gd name="connsiteX18" fmla="*/ 183998 w 2209222"/>
                  <a:gd name="connsiteY18" fmla="*/ 1184282 h 1844171"/>
                  <a:gd name="connsiteX19" fmla="*/ 0 w 2209222"/>
                  <a:gd name="connsiteY19" fmla="*/ 935541 h 1844171"/>
                  <a:gd name="connsiteX20" fmla="*/ 144937 w 2209222"/>
                  <a:gd name="connsiteY20" fmla="*/ 792031 h 1844171"/>
                  <a:gd name="connsiteX21" fmla="*/ 420146 w 2209222"/>
                  <a:gd name="connsiteY21" fmla="*/ 688992 h 1844171"/>
                  <a:gd name="connsiteX0" fmla="*/ 275209 w 2064285"/>
                  <a:gd name="connsiteY0" fmla="*/ 688992 h 1844171"/>
                  <a:gd name="connsiteX1" fmla="*/ 512097 w 2064285"/>
                  <a:gd name="connsiteY1" fmla="*/ 541839 h 1844171"/>
                  <a:gd name="connsiteX2" fmla="*/ 751911 w 2064285"/>
                  <a:gd name="connsiteY2" fmla="*/ 221544 h 1844171"/>
                  <a:gd name="connsiteX3" fmla="*/ 1270098 w 2064285"/>
                  <a:gd name="connsiteY3" fmla="*/ 0 h 1844171"/>
                  <a:gd name="connsiteX4" fmla="*/ 1565885 w 2064285"/>
                  <a:gd name="connsiteY4" fmla="*/ 334342 h 1844171"/>
                  <a:gd name="connsiteX5" fmla="*/ 1950202 w 2064285"/>
                  <a:gd name="connsiteY5" fmla="*/ 595612 h 1844171"/>
                  <a:gd name="connsiteX6" fmla="*/ 2018725 w 2064285"/>
                  <a:gd name="connsiteY6" fmla="*/ 817131 h 1844171"/>
                  <a:gd name="connsiteX7" fmla="*/ 2064285 w 2064285"/>
                  <a:gd name="connsiteY7" fmla="*/ 1188716 h 1844171"/>
                  <a:gd name="connsiteX8" fmla="*/ 1795390 w 2064285"/>
                  <a:gd name="connsiteY8" fmla="*/ 1273198 h 1844171"/>
                  <a:gd name="connsiteX9" fmla="*/ 1723451 w 2064285"/>
                  <a:gd name="connsiteY9" fmla="*/ 1535944 h 1844171"/>
                  <a:gd name="connsiteX10" fmla="*/ 1654993 w 2064285"/>
                  <a:gd name="connsiteY10" fmla="*/ 1733067 h 1844171"/>
                  <a:gd name="connsiteX11" fmla="*/ 1462889 w 2064285"/>
                  <a:gd name="connsiteY11" fmla="*/ 1844171 h 1844171"/>
                  <a:gd name="connsiteX12" fmla="*/ 1214869 w 2064285"/>
                  <a:gd name="connsiteY12" fmla="*/ 1788175 h 1844171"/>
                  <a:gd name="connsiteX13" fmla="*/ 1044937 w 2064285"/>
                  <a:gd name="connsiteY13" fmla="*/ 1763899 h 1844171"/>
                  <a:gd name="connsiteX14" fmla="*/ 680795 w 2064285"/>
                  <a:gd name="connsiteY14" fmla="*/ 1699162 h 1844171"/>
                  <a:gd name="connsiteX15" fmla="*/ 502770 w 2064285"/>
                  <a:gd name="connsiteY15" fmla="*/ 1723438 h 1844171"/>
                  <a:gd name="connsiteX16" fmla="*/ 340211 w 2064285"/>
                  <a:gd name="connsiteY16" fmla="*/ 1585825 h 1844171"/>
                  <a:gd name="connsiteX17" fmla="*/ 210732 w 2064285"/>
                  <a:gd name="connsiteY17" fmla="*/ 1370222 h 1844171"/>
                  <a:gd name="connsiteX18" fmla="*/ 39061 w 2064285"/>
                  <a:gd name="connsiteY18" fmla="*/ 1184282 h 1844171"/>
                  <a:gd name="connsiteX19" fmla="*/ 8862 w 2064285"/>
                  <a:gd name="connsiteY19" fmla="*/ 977486 h 1844171"/>
                  <a:gd name="connsiteX20" fmla="*/ 0 w 2064285"/>
                  <a:gd name="connsiteY20" fmla="*/ 792031 h 1844171"/>
                  <a:gd name="connsiteX21" fmla="*/ 275209 w 2064285"/>
                  <a:gd name="connsiteY21" fmla="*/ 688992 h 1844171"/>
                  <a:gd name="connsiteX0" fmla="*/ 275209 w 2064285"/>
                  <a:gd name="connsiteY0" fmla="*/ 688992 h 2053895"/>
                  <a:gd name="connsiteX1" fmla="*/ 512097 w 2064285"/>
                  <a:gd name="connsiteY1" fmla="*/ 541839 h 2053895"/>
                  <a:gd name="connsiteX2" fmla="*/ 751911 w 2064285"/>
                  <a:gd name="connsiteY2" fmla="*/ 221544 h 2053895"/>
                  <a:gd name="connsiteX3" fmla="*/ 1270098 w 2064285"/>
                  <a:gd name="connsiteY3" fmla="*/ 0 h 2053895"/>
                  <a:gd name="connsiteX4" fmla="*/ 1565885 w 2064285"/>
                  <a:gd name="connsiteY4" fmla="*/ 334342 h 2053895"/>
                  <a:gd name="connsiteX5" fmla="*/ 1950202 w 2064285"/>
                  <a:gd name="connsiteY5" fmla="*/ 595612 h 2053895"/>
                  <a:gd name="connsiteX6" fmla="*/ 2018725 w 2064285"/>
                  <a:gd name="connsiteY6" fmla="*/ 817131 h 2053895"/>
                  <a:gd name="connsiteX7" fmla="*/ 2064285 w 2064285"/>
                  <a:gd name="connsiteY7" fmla="*/ 1188716 h 2053895"/>
                  <a:gd name="connsiteX8" fmla="*/ 1795390 w 2064285"/>
                  <a:gd name="connsiteY8" fmla="*/ 1273198 h 2053895"/>
                  <a:gd name="connsiteX9" fmla="*/ 1723451 w 2064285"/>
                  <a:gd name="connsiteY9" fmla="*/ 1535944 h 2053895"/>
                  <a:gd name="connsiteX10" fmla="*/ 1654993 w 2064285"/>
                  <a:gd name="connsiteY10" fmla="*/ 1733067 h 2053895"/>
                  <a:gd name="connsiteX11" fmla="*/ 1378999 w 2064285"/>
                  <a:gd name="connsiteY11" fmla="*/ 2053895 h 2053895"/>
                  <a:gd name="connsiteX12" fmla="*/ 1214869 w 2064285"/>
                  <a:gd name="connsiteY12" fmla="*/ 1788175 h 2053895"/>
                  <a:gd name="connsiteX13" fmla="*/ 1044937 w 2064285"/>
                  <a:gd name="connsiteY13" fmla="*/ 1763899 h 2053895"/>
                  <a:gd name="connsiteX14" fmla="*/ 680795 w 2064285"/>
                  <a:gd name="connsiteY14" fmla="*/ 1699162 h 2053895"/>
                  <a:gd name="connsiteX15" fmla="*/ 502770 w 2064285"/>
                  <a:gd name="connsiteY15" fmla="*/ 1723438 h 2053895"/>
                  <a:gd name="connsiteX16" fmla="*/ 340211 w 2064285"/>
                  <a:gd name="connsiteY16" fmla="*/ 1585825 h 2053895"/>
                  <a:gd name="connsiteX17" fmla="*/ 210732 w 2064285"/>
                  <a:gd name="connsiteY17" fmla="*/ 1370222 h 2053895"/>
                  <a:gd name="connsiteX18" fmla="*/ 39061 w 2064285"/>
                  <a:gd name="connsiteY18" fmla="*/ 1184282 h 2053895"/>
                  <a:gd name="connsiteX19" fmla="*/ 8862 w 2064285"/>
                  <a:gd name="connsiteY19" fmla="*/ 977486 h 2053895"/>
                  <a:gd name="connsiteX20" fmla="*/ 0 w 2064285"/>
                  <a:gd name="connsiteY20" fmla="*/ 792031 h 2053895"/>
                  <a:gd name="connsiteX21" fmla="*/ 275209 w 2064285"/>
                  <a:gd name="connsiteY21" fmla="*/ 688992 h 2053895"/>
                  <a:gd name="connsiteX0" fmla="*/ 275209 w 2064285"/>
                  <a:gd name="connsiteY0" fmla="*/ 688992 h 2053895"/>
                  <a:gd name="connsiteX1" fmla="*/ 512097 w 2064285"/>
                  <a:gd name="connsiteY1" fmla="*/ 541839 h 2053895"/>
                  <a:gd name="connsiteX2" fmla="*/ 751911 w 2064285"/>
                  <a:gd name="connsiteY2" fmla="*/ 221544 h 2053895"/>
                  <a:gd name="connsiteX3" fmla="*/ 1270098 w 2064285"/>
                  <a:gd name="connsiteY3" fmla="*/ 0 h 2053895"/>
                  <a:gd name="connsiteX4" fmla="*/ 1565885 w 2064285"/>
                  <a:gd name="connsiteY4" fmla="*/ 334342 h 2053895"/>
                  <a:gd name="connsiteX5" fmla="*/ 1950202 w 2064285"/>
                  <a:gd name="connsiteY5" fmla="*/ 595612 h 2053895"/>
                  <a:gd name="connsiteX6" fmla="*/ 2018725 w 2064285"/>
                  <a:gd name="connsiteY6" fmla="*/ 817131 h 2053895"/>
                  <a:gd name="connsiteX7" fmla="*/ 2064285 w 2064285"/>
                  <a:gd name="connsiteY7" fmla="*/ 1188716 h 2053895"/>
                  <a:gd name="connsiteX8" fmla="*/ 1795390 w 2064285"/>
                  <a:gd name="connsiteY8" fmla="*/ 1273198 h 2053895"/>
                  <a:gd name="connsiteX9" fmla="*/ 1723451 w 2064285"/>
                  <a:gd name="connsiteY9" fmla="*/ 1535944 h 2053895"/>
                  <a:gd name="connsiteX10" fmla="*/ 1654993 w 2064285"/>
                  <a:gd name="connsiteY10" fmla="*/ 1733067 h 2053895"/>
                  <a:gd name="connsiteX11" fmla="*/ 1378999 w 2064285"/>
                  <a:gd name="connsiteY11" fmla="*/ 2053895 h 2053895"/>
                  <a:gd name="connsiteX12" fmla="*/ 1172924 w 2064285"/>
                  <a:gd name="connsiteY12" fmla="*/ 1816139 h 2053895"/>
                  <a:gd name="connsiteX13" fmla="*/ 1044937 w 2064285"/>
                  <a:gd name="connsiteY13" fmla="*/ 1763899 h 2053895"/>
                  <a:gd name="connsiteX14" fmla="*/ 680795 w 2064285"/>
                  <a:gd name="connsiteY14" fmla="*/ 1699162 h 2053895"/>
                  <a:gd name="connsiteX15" fmla="*/ 502770 w 2064285"/>
                  <a:gd name="connsiteY15" fmla="*/ 1723438 h 2053895"/>
                  <a:gd name="connsiteX16" fmla="*/ 340211 w 2064285"/>
                  <a:gd name="connsiteY16" fmla="*/ 1585825 h 2053895"/>
                  <a:gd name="connsiteX17" fmla="*/ 210732 w 2064285"/>
                  <a:gd name="connsiteY17" fmla="*/ 1370222 h 2053895"/>
                  <a:gd name="connsiteX18" fmla="*/ 39061 w 2064285"/>
                  <a:gd name="connsiteY18" fmla="*/ 1184282 h 2053895"/>
                  <a:gd name="connsiteX19" fmla="*/ 8862 w 2064285"/>
                  <a:gd name="connsiteY19" fmla="*/ 977486 h 2053895"/>
                  <a:gd name="connsiteX20" fmla="*/ 0 w 2064285"/>
                  <a:gd name="connsiteY20" fmla="*/ 792031 h 2053895"/>
                  <a:gd name="connsiteX21" fmla="*/ 275209 w 2064285"/>
                  <a:gd name="connsiteY21" fmla="*/ 688992 h 2053895"/>
                  <a:gd name="connsiteX0" fmla="*/ 275209 w 2064285"/>
                  <a:gd name="connsiteY0" fmla="*/ 619083 h 1983986"/>
                  <a:gd name="connsiteX1" fmla="*/ 512097 w 2064285"/>
                  <a:gd name="connsiteY1" fmla="*/ 471930 h 1983986"/>
                  <a:gd name="connsiteX2" fmla="*/ 751911 w 2064285"/>
                  <a:gd name="connsiteY2" fmla="*/ 151635 h 1983986"/>
                  <a:gd name="connsiteX3" fmla="*/ 1270099 w 2064285"/>
                  <a:gd name="connsiteY3" fmla="*/ 0 h 1983986"/>
                  <a:gd name="connsiteX4" fmla="*/ 1565885 w 2064285"/>
                  <a:gd name="connsiteY4" fmla="*/ 264433 h 1983986"/>
                  <a:gd name="connsiteX5" fmla="*/ 1950202 w 2064285"/>
                  <a:gd name="connsiteY5" fmla="*/ 525703 h 1983986"/>
                  <a:gd name="connsiteX6" fmla="*/ 2018725 w 2064285"/>
                  <a:gd name="connsiteY6" fmla="*/ 747222 h 1983986"/>
                  <a:gd name="connsiteX7" fmla="*/ 2064285 w 2064285"/>
                  <a:gd name="connsiteY7" fmla="*/ 1118807 h 1983986"/>
                  <a:gd name="connsiteX8" fmla="*/ 1795390 w 2064285"/>
                  <a:gd name="connsiteY8" fmla="*/ 1203289 h 1983986"/>
                  <a:gd name="connsiteX9" fmla="*/ 1723451 w 2064285"/>
                  <a:gd name="connsiteY9" fmla="*/ 1466035 h 1983986"/>
                  <a:gd name="connsiteX10" fmla="*/ 1654993 w 2064285"/>
                  <a:gd name="connsiteY10" fmla="*/ 1663158 h 1983986"/>
                  <a:gd name="connsiteX11" fmla="*/ 1378999 w 2064285"/>
                  <a:gd name="connsiteY11" fmla="*/ 1983986 h 1983986"/>
                  <a:gd name="connsiteX12" fmla="*/ 1172924 w 2064285"/>
                  <a:gd name="connsiteY12" fmla="*/ 1746230 h 1983986"/>
                  <a:gd name="connsiteX13" fmla="*/ 1044937 w 2064285"/>
                  <a:gd name="connsiteY13" fmla="*/ 1693990 h 1983986"/>
                  <a:gd name="connsiteX14" fmla="*/ 680795 w 2064285"/>
                  <a:gd name="connsiteY14" fmla="*/ 1629253 h 1983986"/>
                  <a:gd name="connsiteX15" fmla="*/ 502770 w 2064285"/>
                  <a:gd name="connsiteY15" fmla="*/ 1653529 h 1983986"/>
                  <a:gd name="connsiteX16" fmla="*/ 340211 w 2064285"/>
                  <a:gd name="connsiteY16" fmla="*/ 1515916 h 1983986"/>
                  <a:gd name="connsiteX17" fmla="*/ 210732 w 2064285"/>
                  <a:gd name="connsiteY17" fmla="*/ 1300313 h 1983986"/>
                  <a:gd name="connsiteX18" fmla="*/ 39061 w 2064285"/>
                  <a:gd name="connsiteY18" fmla="*/ 1114373 h 1983986"/>
                  <a:gd name="connsiteX19" fmla="*/ 8862 w 2064285"/>
                  <a:gd name="connsiteY19" fmla="*/ 907577 h 1983986"/>
                  <a:gd name="connsiteX20" fmla="*/ 0 w 2064285"/>
                  <a:gd name="connsiteY20" fmla="*/ 722122 h 1983986"/>
                  <a:gd name="connsiteX21" fmla="*/ 275209 w 2064285"/>
                  <a:gd name="connsiteY21" fmla="*/ 619083 h 1983986"/>
                  <a:gd name="connsiteX0" fmla="*/ 275209 w 2064285"/>
                  <a:gd name="connsiteY0" fmla="*/ 619083 h 1983986"/>
                  <a:gd name="connsiteX1" fmla="*/ 512097 w 2064285"/>
                  <a:gd name="connsiteY1" fmla="*/ 471930 h 1983986"/>
                  <a:gd name="connsiteX2" fmla="*/ 751911 w 2064285"/>
                  <a:gd name="connsiteY2" fmla="*/ 151635 h 1983986"/>
                  <a:gd name="connsiteX3" fmla="*/ 1270099 w 2064285"/>
                  <a:gd name="connsiteY3" fmla="*/ 0 h 1983986"/>
                  <a:gd name="connsiteX4" fmla="*/ 1565885 w 2064285"/>
                  <a:gd name="connsiteY4" fmla="*/ 264433 h 1983986"/>
                  <a:gd name="connsiteX5" fmla="*/ 1950202 w 2064285"/>
                  <a:gd name="connsiteY5" fmla="*/ 525703 h 1983986"/>
                  <a:gd name="connsiteX6" fmla="*/ 2018725 w 2064285"/>
                  <a:gd name="connsiteY6" fmla="*/ 747222 h 1983986"/>
                  <a:gd name="connsiteX7" fmla="*/ 2064285 w 2064285"/>
                  <a:gd name="connsiteY7" fmla="*/ 1118807 h 1983986"/>
                  <a:gd name="connsiteX8" fmla="*/ 1851317 w 2064285"/>
                  <a:gd name="connsiteY8" fmla="*/ 1301161 h 1983986"/>
                  <a:gd name="connsiteX9" fmla="*/ 1723451 w 2064285"/>
                  <a:gd name="connsiteY9" fmla="*/ 1466035 h 1983986"/>
                  <a:gd name="connsiteX10" fmla="*/ 1654993 w 2064285"/>
                  <a:gd name="connsiteY10" fmla="*/ 1663158 h 1983986"/>
                  <a:gd name="connsiteX11" fmla="*/ 1378999 w 2064285"/>
                  <a:gd name="connsiteY11" fmla="*/ 1983986 h 1983986"/>
                  <a:gd name="connsiteX12" fmla="*/ 1172924 w 2064285"/>
                  <a:gd name="connsiteY12" fmla="*/ 1746230 h 1983986"/>
                  <a:gd name="connsiteX13" fmla="*/ 1044937 w 2064285"/>
                  <a:gd name="connsiteY13" fmla="*/ 1693990 h 1983986"/>
                  <a:gd name="connsiteX14" fmla="*/ 680795 w 2064285"/>
                  <a:gd name="connsiteY14" fmla="*/ 1629253 h 1983986"/>
                  <a:gd name="connsiteX15" fmla="*/ 502770 w 2064285"/>
                  <a:gd name="connsiteY15" fmla="*/ 1653529 h 1983986"/>
                  <a:gd name="connsiteX16" fmla="*/ 340211 w 2064285"/>
                  <a:gd name="connsiteY16" fmla="*/ 1515916 h 1983986"/>
                  <a:gd name="connsiteX17" fmla="*/ 210732 w 2064285"/>
                  <a:gd name="connsiteY17" fmla="*/ 1300313 h 1983986"/>
                  <a:gd name="connsiteX18" fmla="*/ 39061 w 2064285"/>
                  <a:gd name="connsiteY18" fmla="*/ 1114373 h 1983986"/>
                  <a:gd name="connsiteX19" fmla="*/ 8862 w 2064285"/>
                  <a:gd name="connsiteY19" fmla="*/ 907577 h 1983986"/>
                  <a:gd name="connsiteX20" fmla="*/ 0 w 2064285"/>
                  <a:gd name="connsiteY20" fmla="*/ 722122 h 1983986"/>
                  <a:gd name="connsiteX21" fmla="*/ 275209 w 2064285"/>
                  <a:gd name="connsiteY21" fmla="*/ 619083 h 1983986"/>
                  <a:gd name="connsiteX0" fmla="*/ 275209 w 2064285"/>
                  <a:gd name="connsiteY0" fmla="*/ 619083 h 1983986"/>
                  <a:gd name="connsiteX1" fmla="*/ 512097 w 2064285"/>
                  <a:gd name="connsiteY1" fmla="*/ 471930 h 1983986"/>
                  <a:gd name="connsiteX2" fmla="*/ 751911 w 2064285"/>
                  <a:gd name="connsiteY2" fmla="*/ 151635 h 1983986"/>
                  <a:gd name="connsiteX3" fmla="*/ 1270099 w 2064285"/>
                  <a:gd name="connsiteY3" fmla="*/ 0 h 1983986"/>
                  <a:gd name="connsiteX4" fmla="*/ 1565885 w 2064285"/>
                  <a:gd name="connsiteY4" fmla="*/ 264433 h 1983986"/>
                  <a:gd name="connsiteX5" fmla="*/ 1950202 w 2064285"/>
                  <a:gd name="connsiteY5" fmla="*/ 525703 h 1983986"/>
                  <a:gd name="connsiteX6" fmla="*/ 2018725 w 2064285"/>
                  <a:gd name="connsiteY6" fmla="*/ 747222 h 1983986"/>
                  <a:gd name="connsiteX7" fmla="*/ 2064285 w 2064285"/>
                  <a:gd name="connsiteY7" fmla="*/ 1118807 h 1983986"/>
                  <a:gd name="connsiteX8" fmla="*/ 1851317 w 2064285"/>
                  <a:gd name="connsiteY8" fmla="*/ 1301161 h 1983986"/>
                  <a:gd name="connsiteX9" fmla="*/ 1779378 w 2064285"/>
                  <a:gd name="connsiteY9" fmla="*/ 1535943 h 1983986"/>
                  <a:gd name="connsiteX10" fmla="*/ 1654993 w 2064285"/>
                  <a:gd name="connsiteY10" fmla="*/ 1663158 h 1983986"/>
                  <a:gd name="connsiteX11" fmla="*/ 1378999 w 2064285"/>
                  <a:gd name="connsiteY11" fmla="*/ 1983986 h 1983986"/>
                  <a:gd name="connsiteX12" fmla="*/ 1172924 w 2064285"/>
                  <a:gd name="connsiteY12" fmla="*/ 1746230 h 1983986"/>
                  <a:gd name="connsiteX13" fmla="*/ 1044937 w 2064285"/>
                  <a:gd name="connsiteY13" fmla="*/ 1693990 h 1983986"/>
                  <a:gd name="connsiteX14" fmla="*/ 680795 w 2064285"/>
                  <a:gd name="connsiteY14" fmla="*/ 1629253 h 1983986"/>
                  <a:gd name="connsiteX15" fmla="*/ 502770 w 2064285"/>
                  <a:gd name="connsiteY15" fmla="*/ 1653529 h 1983986"/>
                  <a:gd name="connsiteX16" fmla="*/ 340211 w 2064285"/>
                  <a:gd name="connsiteY16" fmla="*/ 1515916 h 1983986"/>
                  <a:gd name="connsiteX17" fmla="*/ 210732 w 2064285"/>
                  <a:gd name="connsiteY17" fmla="*/ 1300313 h 1983986"/>
                  <a:gd name="connsiteX18" fmla="*/ 39061 w 2064285"/>
                  <a:gd name="connsiteY18" fmla="*/ 1114373 h 1983986"/>
                  <a:gd name="connsiteX19" fmla="*/ 8862 w 2064285"/>
                  <a:gd name="connsiteY19" fmla="*/ 907577 h 1983986"/>
                  <a:gd name="connsiteX20" fmla="*/ 0 w 2064285"/>
                  <a:gd name="connsiteY20" fmla="*/ 722122 h 1983986"/>
                  <a:gd name="connsiteX21" fmla="*/ 275209 w 2064285"/>
                  <a:gd name="connsiteY21" fmla="*/ 619083 h 1983986"/>
                  <a:gd name="connsiteX0" fmla="*/ 275209 w 2064285"/>
                  <a:gd name="connsiteY0" fmla="*/ 619083 h 1983986"/>
                  <a:gd name="connsiteX1" fmla="*/ 512097 w 2064285"/>
                  <a:gd name="connsiteY1" fmla="*/ 471930 h 1983986"/>
                  <a:gd name="connsiteX2" fmla="*/ 751911 w 2064285"/>
                  <a:gd name="connsiteY2" fmla="*/ 151635 h 1983986"/>
                  <a:gd name="connsiteX3" fmla="*/ 1270099 w 2064285"/>
                  <a:gd name="connsiteY3" fmla="*/ 0 h 1983986"/>
                  <a:gd name="connsiteX4" fmla="*/ 1565885 w 2064285"/>
                  <a:gd name="connsiteY4" fmla="*/ 264433 h 1983986"/>
                  <a:gd name="connsiteX5" fmla="*/ 1950202 w 2064285"/>
                  <a:gd name="connsiteY5" fmla="*/ 525703 h 1983986"/>
                  <a:gd name="connsiteX6" fmla="*/ 2018725 w 2064285"/>
                  <a:gd name="connsiteY6" fmla="*/ 747222 h 1983986"/>
                  <a:gd name="connsiteX7" fmla="*/ 2064285 w 2064285"/>
                  <a:gd name="connsiteY7" fmla="*/ 1118807 h 1983986"/>
                  <a:gd name="connsiteX8" fmla="*/ 1851317 w 2064285"/>
                  <a:gd name="connsiteY8" fmla="*/ 1301161 h 1983986"/>
                  <a:gd name="connsiteX9" fmla="*/ 1779378 w 2064285"/>
                  <a:gd name="connsiteY9" fmla="*/ 1535943 h 1983986"/>
                  <a:gd name="connsiteX10" fmla="*/ 1682957 w 2064285"/>
                  <a:gd name="connsiteY10" fmla="*/ 1761030 h 1983986"/>
                  <a:gd name="connsiteX11" fmla="*/ 1378999 w 2064285"/>
                  <a:gd name="connsiteY11" fmla="*/ 1983986 h 1983986"/>
                  <a:gd name="connsiteX12" fmla="*/ 1172924 w 2064285"/>
                  <a:gd name="connsiteY12" fmla="*/ 1746230 h 1983986"/>
                  <a:gd name="connsiteX13" fmla="*/ 1044937 w 2064285"/>
                  <a:gd name="connsiteY13" fmla="*/ 1693990 h 1983986"/>
                  <a:gd name="connsiteX14" fmla="*/ 680795 w 2064285"/>
                  <a:gd name="connsiteY14" fmla="*/ 1629253 h 1983986"/>
                  <a:gd name="connsiteX15" fmla="*/ 502770 w 2064285"/>
                  <a:gd name="connsiteY15" fmla="*/ 1653529 h 1983986"/>
                  <a:gd name="connsiteX16" fmla="*/ 340211 w 2064285"/>
                  <a:gd name="connsiteY16" fmla="*/ 1515916 h 1983986"/>
                  <a:gd name="connsiteX17" fmla="*/ 210732 w 2064285"/>
                  <a:gd name="connsiteY17" fmla="*/ 1300313 h 1983986"/>
                  <a:gd name="connsiteX18" fmla="*/ 39061 w 2064285"/>
                  <a:gd name="connsiteY18" fmla="*/ 1114373 h 1983986"/>
                  <a:gd name="connsiteX19" fmla="*/ 8862 w 2064285"/>
                  <a:gd name="connsiteY19" fmla="*/ 907577 h 1983986"/>
                  <a:gd name="connsiteX20" fmla="*/ 0 w 2064285"/>
                  <a:gd name="connsiteY20" fmla="*/ 722122 h 1983986"/>
                  <a:gd name="connsiteX21" fmla="*/ 275209 w 2064285"/>
                  <a:gd name="connsiteY21" fmla="*/ 619083 h 1983986"/>
                  <a:gd name="connsiteX0" fmla="*/ 275209 w 2064285"/>
                  <a:gd name="connsiteY0" fmla="*/ 619083 h 1983986"/>
                  <a:gd name="connsiteX1" fmla="*/ 512097 w 2064285"/>
                  <a:gd name="connsiteY1" fmla="*/ 471930 h 1983986"/>
                  <a:gd name="connsiteX2" fmla="*/ 751911 w 2064285"/>
                  <a:gd name="connsiteY2" fmla="*/ 151635 h 1983986"/>
                  <a:gd name="connsiteX3" fmla="*/ 1270099 w 2064285"/>
                  <a:gd name="connsiteY3" fmla="*/ 0 h 1983986"/>
                  <a:gd name="connsiteX4" fmla="*/ 1565885 w 2064285"/>
                  <a:gd name="connsiteY4" fmla="*/ 264433 h 1983986"/>
                  <a:gd name="connsiteX5" fmla="*/ 1950202 w 2064285"/>
                  <a:gd name="connsiteY5" fmla="*/ 525703 h 1983986"/>
                  <a:gd name="connsiteX6" fmla="*/ 2018725 w 2064285"/>
                  <a:gd name="connsiteY6" fmla="*/ 747222 h 1983986"/>
                  <a:gd name="connsiteX7" fmla="*/ 2064285 w 2064285"/>
                  <a:gd name="connsiteY7" fmla="*/ 1118807 h 1983986"/>
                  <a:gd name="connsiteX8" fmla="*/ 1851317 w 2064285"/>
                  <a:gd name="connsiteY8" fmla="*/ 1301161 h 1983986"/>
                  <a:gd name="connsiteX9" fmla="*/ 1779378 w 2064285"/>
                  <a:gd name="connsiteY9" fmla="*/ 1535943 h 1983986"/>
                  <a:gd name="connsiteX10" fmla="*/ 1808791 w 2064285"/>
                  <a:gd name="connsiteY10" fmla="*/ 1816956 h 1983986"/>
                  <a:gd name="connsiteX11" fmla="*/ 1378999 w 2064285"/>
                  <a:gd name="connsiteY11" fmla="*/ 1983986 h 1983986"/>
                  <a:gd name="connsiteX12" fmla="*/ 1172924 w 2064285"/>
                  <a:gd name="connsiteY12" fmla="*/ 1746230 h 1983986"/>
                  <a:gd name="connsiteX13" fmla="*/ 1044937 w 2064285"/>
                  <a:gd name="connsiteY13" fmla="*/ 1693990 h 1983986"/>
                  <a:gd name="connsiteX14" fmla="*/ 680795 w 2064285"/>
                  <a:gd name="connsiteY14" fmla="*/ 1629253 h 1983986"/>
                  <a:gd name="connsiteX15" fmla="*/ 502770 w 2064285"/>
                  <a:gd name="connsiteY15" fmla="*/ 1653529 h 1983986"/>
                  <a:gd name="connsiteX16" fmla="*/ 340211 w 2064285"/>
                  <a:gd name="connsiteY16" fmla="*/ 1515916 h 1983986"/>
                  <a:gd name="connsiteX17" fmla="*/ 210732 w 2064285"/>
                  <a:gd name="connsiteY17" fmla="*/ 1300313 h 1983986"/>
                  <a:gd name="connsiteX18" fmla="*/ 39061 w 2064285"/>
                  <a:gd name="connsiteY18" fmla="*/ 1114373 h 1983986"/>
                  <a:gd name="connsiteX19" fmla="*/ 8862 w 2064285"/>
                  <a:gd name="connsiteY19" fmla="*/ 907577 h 1983986"/>
                  <a:gd name="connsiteX20" fmla="*/ 0 w 2064285"/>
                  <a:gd name="connsiteY20" fmla="*/ 722122 h 1983986"/>
                  <a:gd name="connsiteX21" fmla="*/ 275209 w 2064285"/>
                  <a:gd name="connsiteY21" fmla="*/ 619083 h 1983986"/>
                  <a:gd name="connsiteX0" fmla="*/ 275209 w 2064285"/>
                  <a:gd name="connsiteY0" fmla="*/ 619083 h 1983986"/>
                  <a:gd name="connsiteX1" fmla="*/ 512097 w 2064285"/>
                  <a:gd name="connsiteY1" fmla="*/ 471930 h 1983986"/>
                  <a:gd name="connsiteX2" fmla="*/ 751911 w 2064285"/>
                  <a:gd name="connsiteY2" fmla="*/ 151635 h 1983986"/>
                  <a:gd name="connsiteX3" fmla="*/ 1270099 w 2064285"/>
                  <a:gd name="connsiteY3" fmla="*/ 0 h 1983986"/>
                  <a:gd name="connsiteX4" fmla="*/ 1565885 w 2064285"/>
                  <a:gd name="connsiteY4" fmla="*/ 264433 h 1983986"/>
                  <a:gd name="connsiteX5" fmla="*/ 1950202 w 2064285"/>
                  <a:gd name="connsiteY5" fmla="*/ 525703 h 1983986"/>
                  <a:gd name="connsiteX6" fmla="*/ 2018725 w 2064285"/>
                  <a:gd name="connsiteY6" fmla="*/ 747222 h 1983986"/>
                  <a:gd name="connsiteX7" fmla="*/ 2064285 w 2064285"/>
                  <a:gd name="connsiteY7" fmla="*/ 1118807 h 1983986"/>
                  <a:gd name="connsiteX8" fmla="*/ 1921226 w 2064285"/>
                  <a:gd name="connsiteY8" fmla="*/ 1385051 h 1983986"/>
                  <a:gd name="connsiteX9" fmla="*/ 1779378 w 2064285"/>
                  <a:gd name="connsiteY9" fmla="*/ 1535943 h 1983986"/>
                  <a:gd name="connsiteX10" fmla="*/ 1808791 w 2064285"/>
                  <a:gd name="connsiteY10" fmla="*/ 1816956 h 1983986"/>
                  <a:gd name="connsiteX11" fmla="*/ 1378999 w 2064285"/>
                  <a:gd name="connsiteY11" fmla="*/ 1983986 h 1983986"/>
                  <a:gd name="connsiteX12" fmla="*/ 1172924 w 2064285"/>
                  <a:gd name="connsiteY12" fmla="*/ 1746230 h 1983986"/>
                  <a:gd name="connsiteX13" fmla="*/ 1044937 w 2064285"/>
                  <a:gd name="connsiteY13" fmla="*/ 1693990 h 1983986"/>
                  <a:gd name="connsiteX14" fmla="*/ 680795 w 2064285"/>
                  <a:gd name="connsiteY14" fmla="*/ 1629253 h 1983986"/>
                  <a:gd name="connsiteX15" fmla="*/ 502770 w 2064285"/>
                  <a:gd name="connsiteY15" fmla="*/ 1653529 h 1983986"/>
                  <a:gd name="connsiteX16" fmla="*/ 340211 w 2064285"/>
                  <a:gd name="connsiteY16" fmla="*/ 1515916 h 1983986"/>
                  <a:gd name="connsiteX17" fmla="*/ 210732 w 2064285"/>
                  <a:gd name="connsiteY17" fmla="*/ 1300313 h 1983986"/>
                  <a:gd name="connsiteX18" fmla="*/ 39061 w 2064285"/>
                  <a:gd name="connsiteY18" fmla="*/ 1114373 h 1983986"/>
                  <a:gd name="connsiteX19" fmla="*/ 8862 w 2064285"/>
                  <a:gd name="connsiteY19" fmla="*/ 907577 h 1983986"/>
                  <a:gd name="connsiteX20" fmla="*/ 0 w 2064285"/>
                  <a:gd name="connsiteY20" fmla="*/ 722122 h 1983986"/>
                  <a:gd name="connsiteX21" fmla="*/ 275209 w 2064285"/>
                  <a:gd name="connsiteY21" fmla="*/ 619083 h 198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4285" h="1983986">
                    <a:moveTo>
                      <a:pt x="275209" y="619083"/>
                    </a:moveTo>
                    <a:lnTo>
                      <a:pt x="512097" y="471930"/>
                    </a:lnTo>
                    <a:lnTo>
                      <a:pt x="751911" y="151635"/>
                    </a:lnTo>
                    <a:lnTo>
                      <a:pt x="1270099" y="0"/>
                    </a:lnTo>
                    <a:lnTo>
                      <a:pt x="1565885" y="264433"/>
                    </a:lnTo>
                    <a:lnTo>
                      <a:pt x="1950202" y="525703"/>
                    </a:lnTo>
                    <a:cubicBezTo>
                      <a:pt x="1950952" y="557815"/>
                      <a:pt x="2017975" y="715110"/>
                      <a:pt x="2018725" y="747222"/>
                    </a:cubicBezTo>
                    <a:lnTo>
                      <a:pt x="2064285" y="1118807"/>
                    </a:lnTo>
                    <a:lnTo>
                      <a:pt x="1921226" y="1385051"/>
                    </a:lnTo>
                    <a:lnTo>
                      <a:pt x="1779378" y="1535943"/>
                    </a:lnTo>
                    <a:lnTo>
                      <a:pt x="1808791" y="1816956"/>
                    </a:lnTo>
                    <a:lnTo>
                      <a:pt x="1378999" y="1983986"/>
                    </a:lnTo>
                    <a:lnTo>
                      <a:pt x="1172924" y="1746230"/>
                    </a:lnTo>
                    <a:lnTo>
                      <a:pt x="1044937" y="1693990"/>
                    </a:lnTo>
                    <a:lnTo>
                      <a:pt x="680795" y="1629253"/>
                    </a:lnTo>
                    <a:lnTo>
                      <a:pt x="502770" y="1653529"/>
                    </a:lnTo>
                    <a:lnTo>
                      <a:pt x="340211" y="1515916"/>
                    </a:lnTo>
                    <a:lnTo>
                      <a:pt x="210732" y="1300313"/>
                    </a:lnTo>
                    <a:lnTo>
                      <a:pt x="39061" y="1114373"/>
                    </a:lnTo>
                    <a:lnTo>
                      <a:pt x="8862" y="907577"/>
                    </a:lnTo>
                    <a:lnTo>
                      <a:pt x="0" y="722122"/>
                    </a:lnTo>
                    <a:lnTo>
                      <a:pt x="275209" y="6190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uppieren 18"/>
            <p:cNvGrpSpPr/>
            <p:nvPr/>
          </p:nvGrpSpPr>
          <p:grpSpPr>
            <a:xfrm>
              <a:off x="2979040" y="2255035"/>
              <a:ext cx="5145090" cy="5134405"/>
              <a:chOff x="1440160" y="1196752"/>
              <a:chExt cx="5940152" cy="5927817"/>
            </a:xfrm>
          </p:grpSpPr>
          <p:sp>
            <p:nvSpPr>
              <p:cNvPr id="52" name="Ellipse 51"/>
              <p:cNvSpPr/>
              <p:nvPr/>
            </p:nvSpPr>
            <p:spPr>
              <a:xfrm>
                <a:off x="2267744" y="2060848"/>
                <a:ext cx="4191906" cy="418320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3203872" y="2983633"/>
                <a:ext cx="2304256" cy="229947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1440160" y="1196752"/>
                <a:ext cx="5940152" cy="5927817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Freihandform 19"/>
            <p:cNvSpPr/>
            <p:nvPr/>
          </p:nvSpPr>
          <p:spPr>
            <a:xfrm>
              <a:off x="1778775" y="2941105"/>
              <a:ext cx="3289222" cy="2038239"/>
            </a:xfrm>
            <a:custGeom>
              <a:avLst/>
              <a:gdLst>
                <a:gd name="connsiteX0" fmla="*/ 1472750 w 3163986"/>
                <a:gd name="connsiteY0" fmla="*/ 2370967 h 2702740"/>
                <a:gd name="connsiteX1" fmla="*/ 598811 w 3163986"/>
                <a:gd name="connsiteY1" fmla="*/ 2678464 h 2702740"/>
                <a:gd name="connsiteX2" fmla="*/ 0 w 3163986"/>
                <a:gd name="connsiteY2" fmla="*/ 2702740 h 2702740"/>
                <a:gd name="connsiteX3" fmla="*/ 72828 w 3163986"/>
                <a:gd name="connsiteY3" fmla="*/ 1302818 h 2702740"/>
                <a:gd name="connsiteX4" fmla="*/ 1391830 w 3163986"/>
                <a:gd name="connsiteY4" fmla="*/ 906308 h 2702740"/>
                <a:gd name="connsiteX5" fmla="*/ 2484255 w 3163986"/>
                <a:gd name="connsiteY5" fmla="*/ 0 h 2702740"/>
                <a:gd name="connsiteX6" fmla="*/ 3066881 w 3163986"/>
                <a:gd name="connsiteY6" fmla="*/ 226577 h 2702740"/>
                <a:gd name="connsiteX7" fmla="*/ 3163986 w 3163986"/>
                <a:gd name="connsiteY7" fmla="*/ 712100 h 2702740"/>
                <a:gd name="connsiteX8" fmla="*/ 2500439 w 3163986"/>
                <a:gd name="connsiteY8" fmla="*/ 1278542 h 2702740"/>
                <a:gd name="connsiteX9" fmla="*/ 1569855 w 3163986"/>
                <a:gd name="connsiteY9" fmla="*/ 1521303 h 2702740"/>
                <a:gd name="connsiteX10" fmla="*/ 1472750 w 3163986"/>
                <a:gd name="connsiteY10" fmla="*/ 2370967 h 2702740"/>
                <a:gd name="connsiteX0" fmla="*/ 2884897 w 4576133"/>
                <a:gd name="connsiteY0" fmla="*/ 2370967 h 2842555"/>
                <a:gd name="connsiteX1" fmla="*/ 2010958 w 4576133"/>
                <a:gd name="connsiteY1" fmla="*/ 2678464 h 2842555"/>
                <a:gd name="connsiteX2" fmla="*/ 0 w 4576133"/>
                <a:gd name="connsiteY2" fmla="*/ 2842555 h 2842555"/>
                <a:gd name="connsiteX3" fmla="*/ 1484975 w 4576133"/>
                <a:gd name="connsiteY3" fmla="*/ 1302818 h 2842555"/>
                <a:gd name="connsiteX4" fmla="*/ 2803977 w 4576133"/>
                <a:gd name="connsiteY4" fmla="*/ 906308 h 2842555"/>
                <a:gd name="connsiteX5" fmla="*/ 3896402 w 4576133"/>
                <a:gd name="connsiteY5" fmla="*/ 0 h 2842555"/>
                <a:gd name="connsiteX6" fmla="*/ 4479028 w 4576133"/>
                <a:gd name="connsiteY6" fmla="*/ 226577 h 2842555"/>
                <a:gd name="connsiteX7" fmla="*/ 4576133 w 4576133"/>
                <a:gd name="connsiteY7" fmla="*/ 712100 h 2842555"/>
                <a:gd name="connsiteX8" fmla="*/ 3912586 w 4576133"/>
                <a:gd name="connsiteY8" fmla="*/ 1278542 h 2842555"/>
                <a:gd name="connsiteX9" fmla="*/ 2982002 w 4576133"/>
                <a:gd name="connsiteY9" fmla="*/ 1521303 h 2842555"/>
                <a:gd name="connsiteX10" fmla="*/ 2884897 w 4576133"/>
                <a:gd name="connsiteY10" fmla="*/ 2370967 h 2842555"/>
                <a:gd name="connsiteX0" fmla="*/ 2895958 w 4587194"/>
                <a:gd name="connsiteY0" fmla="*/ 2370967 h 2842555"/>
                <a:gd name="connsiteX1" fmla="*/ 2022019 w 4587194"/>
                <a:gd name="connsiteY1" fmla="*/ 2678464 h 2842555"/>
                <a:gd name="connsiteX2" fmla="*/ 11061 w 4587194"/>
                <a:gd name="connsiteY2" fmla="*/ 2842555 h 2842555"/>
                <a:gd name="connsiteX3" fmla="*/ 0 w 4587194"/>
                <a:gd name="connsiteY3" fmla="*/ 1876067 h 2842555"/>
                <a:gd name="connsiteX4" fmla="*/ 2815038 w 4587194"/>
                <a:gd name="connsiteY4" fmla="*/ 906308 h 2842555"/>
                <a:gd name="connsiteX5" fmla="*/ 3907463 w 4587194"/>
                <a:gd name="connsiteY5" fmla="*/ 0 h 2842555"/>
                <a:gd name="connsiteX6" fmla="*/ 4490089 w 4587194"/>
                <a:gd name="connsiteY6" fmla="*/ 226577 h 2842555"/>
                <a:gd name="connsiteX7" fmla="*/ 4587194 w 4587194"/>
                <a:gd name="connsiteY7" fmla="*/ 712100 h 2842555"/>
                <a:gd name="connsiteX8" fmla="*/ 3923647 w 4587194"/>
                <a:gd name="connsiteY8" fmla="*/ 1278542 h 2842555"/>
                <a:gd name="connsiteX9" fmla="*/ 2993063 w 4587194"/>
                <a:gd name="connsiteY9" fmla="*/ 1521303 h 2842555"/>
                <a:gd name="connsiteX10" fmla="*/ 2895958 w 4587194"/>
                <a:gd name="connsiteY10" fmla="*/ 2370967 h 284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194" h="2842555">
                  <a:moveTo>
                    <a:pt x="2895958" y="2370967"/>
                  </a:moveTo>
                  <a:lnTo>
                    <a:pt x="2022019" y="2678464"/>
                  </a:lnTo>
                  <a:lnTo>
                    <a:pt x="11061" y="2842555"/>
                  </a:lnTo>
                  <a:lnTo>
                    <a:pt x="0" y="1876067"/>
                  </a:lnTo>
                  <a:lnTo>
                    <a:pt x="2815038" y="906308"/>
                  </a:lnTo>
                  <a:lnTo>
                    <a:pt x="3907463" y="0"/>
                  </a:lnTo>
                  <a:lnTo>
                    <a:pt x="4490089" y="226577"/>
                  </a:lnTo>
                  <a:lnTo>
                    <a:pt x="4587194" y="712100"/>
                  </a:lnTo>
                  <a:lnTo>
                    <a:pt x="3923647" y="1278542"/>
                  </a:lnTo>
                  <a:lnTo>
                    <a:pt x="2993063" y="1521303"/>
                  </a:lnTo>
                  <a:lnTo>
                    <a:pt x="2895958" y="2370967"/>
                  </a:lnTo>
                  <a:close/>
                </a:path>
              </a:pathLst>
            </a:custGeom>
            <a:solidFill>
              <a:srgbClr val="99CC00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8453325" y="3876656"/>
              <a:ext cx="731096" cy="707886"/>
            </a:xfrm>
            <a:custGeom>
              <a:avLst/>
              <a:gdLst>
                <a:gd name="connsiteX0" fmla="*/ 525982 w 1019596"/>
                <a:gd name="connsiteY0" fmla="*/ 0 h 987228"/>
                <a:gd name="connsiteX1" fmla="*/ 1019596 w 1019596"/>
                <a:gd name="connsiteY1" fmla="*/ 275129 h 987228"/>
                <a:gd name="connsiteX2" fmla="*/ 736375 w 1019596"/>
                <a:gd name="connsiteY2" fmla="*/ 501706 h 987228"/>
                <a:gd name="connsiteX3" fmla="*/ 728283 w 1019596"/>
                <a:gd name="connsiteY3" fmla="*/ 736375 h 987228"/>
                <a:gd name="connsiteX4" fmla="*/ 922492 w 1019596"/>
                <a:gd name="connsiteY4" fmla="*/ 979136 h 987228"/>
                <a:gd name="connsiteX5" fmla="*/ 412693 w 1019596"/>
                <a:gd name="connsiteY5" fmla="*/ 987228 h 987228"/>
                <a:gd name="connsiteX6" fmla="*/ 202301 w 1019596"/>
                <a:gd name="connsiteY6" fmla="*/ 987228 h 987228"/>
                <a:gd name="connsiteX7" fmla="*/ 0 w 1019596"/>
                <a:gd name="connsiteY7" fmla="*/ 906308 h 987228"/>
                <a:gd name="connsiteX8" fmla="*/ 113288 w 1019596"/>
                <a:gd name="connsiteY8" fmla="*/ 687823 h 987228"/>
                <a:gd name="connsiteX9" fmla="*/ 64736 w 1019596"/>
                <a:gd name="connsiteY9" fmla="*/ 453154 h 987228"/>
                <a:gd name="connsiteX10" fmla="*/ 161840 w 1019596"/>
                <a:gd name="connsiteY10" fmla="*/ 250853 h 98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96" h="987228">
                  <a:moveTo>
                    <a:pt x="525982" y="0"/>
                  </a:moveTo>
                  <a:lnTo>
                    <a:pt x="1019596" y="275129"/>
                  </a:lnTo>
                  <a:lnTo>
                    <a:pt x="736375" y="501706"/>
                  </a:lnTo>
                  <a:lnTo>
                    <a:pt x="728283" y="736375"/>
                  </a:lnTo>
                  <a:lnTo>
                    <a:pt x="922492" y="979136"/>
                  </a:lnTo>
                  <a:lnTo>
                    <a:pt x="412693" y="987228"/>
                  </a:lnTo>
                  <a:lnTo>
                    <a:pt x="202301" y="987228"/>
                  </a:lnTo>
                  <a:lnTo>
                    <a:pt x="0" y="906308"/>
                  </a:lnTo>
                  <a:lnTo>
                    <a:pt x="113288" y="687823"/>
                  </a:lnTo>
                  <a:lnTo>
                    <a:pt x="64736" y="453154"/>
                  </a:lnTo>
                  <a:lnTo>
                    <a:pt x="161840" y="250853"/>
                  </a:lnTo>
                </a:path>
              </a:pathLst>
            </a:custGeom>
            <a:solidFill>
              <a:srgbClr val="C7B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6564919" y="2941105"/>
              <a:ext cx="2253954" cy="1857493"/>
            </a:xfrm>
            <a:custGeom>
              <a:avLst/>
              <a:gdLst>
                <a:gd name="connsiteX0" fmla="*/ 1456567 w 2427611"/>
                <a:gd name="connsiteY0" fmla="*/ 40460 h 2112021"/>
                <a:gd name="connsiteX1" fmla="*/ 1747880 w 2427611"/>
                <a:gd name="connsiteY1" fmla="*/ 299405 h 2112021"/>
                <a:gd name="connsiteX2" fmla="*/ 1998733 w 2427611"/>
                <a:gd name="connsiteY2" fmla="*/ 542167 h 2112021"/>
                <a:gd name="connsiteX3" fmla="*/ 2031101 w 2427611"/>
                <a:gd name="connsiteY3" fmla="*/ 776836 h 2112021"/>
                <a:gd name="connsiteX4" fmla="*/ 2112021 w 2427611"/>
                <a:gd name="connsiteY4" fmla="*/ 971044 h 2112021"/>
                <a:gd name="connsiteX5" fmla="*/ 2265770 w 2427611"/>
                <a:gd name="connsiteY5" fmla="*/ 1068149 h 2112021"/>
                <a:gd name="connsiteX6" fmla="*/ 2290046 w 2427611"/>
                <a:gd name="connsiteY6" fmla="*/ 1181437 h 2112021"/>
                <a:gd name="connsiteX7" fmla="*/ 2427611 w 2427611"/>
                <a:gd name="connsiteY7" fmla="*/ 1391830 h 2112021"/>
                <a:gd name="connsiteX8" fmla="*/ 2427611 w 2427611"/>
                <a:gd name="connsiteY8" fmla="*/ 1553671 h 2112021"/>
                <a:gd name="connsiteX9" fmla="*/ 1998733 w 2427611"/>
                <a:gd name="connsiteY9" fmla="*/ 1497027 h 2112021"/>
                <a:gd name="connsiteX10" fmla="*/ 1950181 w 2427611"/>
                <a:gd name="connsiteY10" fmla="*/ 1723604 h 2112021"/>
                <a:gd name="connsiteX11" fmla="*/ 2006825 w 2427611"/>
                <a:gd name="connsiteY11" fmla="*/ 1901628 h 2112021"/>
                <a:gd name="connsiteX12" fmla="*/ 1626499 w 2427611"/>
                <a:gd name="connsiteY12" fmla="*/ 2055377 h 2112021"/>
                <a:gd name="connsiteX13" fmla="*/ 1035781 w 2427611"/>
                <a:gd name="connsiteY13" fmla="*/ 2055377 h 2112021"/>
                <a:gd name="connsiteX14" fmla="*/ 695915 w 2427611"/>
                <a:gd name="connsiteY14" fmla="*/ 2112021 h 2112021"/>
                <a:gd name="connsiteX15" fmla="*/ 453154 w 2427611"/>
                <a:gd name="connsiteY15" fmla="*/ 2023009 h 2112021"/>
                <a:gd name="connsiteX16" fmla="*/ 218485 w 2427611"/>
                <a:gd name="connsiteY16" fmla="*/ 1731696 h 2112021"/>
                <a:gd name="connsiteX17" fmla="*/ 0 w 2427611"/>
                <a:gd name="connsiteY17" fmla="*/ 1456567 h 2112021"/>
                <a:gd name="connsiteX18" fmla="*/ 8092 w 2427611"/>
                <a:gd name="connsiteY18" fmla="*/ 1149069 h 2112021"/>
                <a:gd name="connsiteX19" fmla="*/ 420786 w 2427611"/>
                <a:gd name="connsiteY19" fmla="*/ 922492 h 2112021"/>
                <a:gd name="connsiteX20" fmla="*/ 776836 w 2427611"/>
                <a:gd name="connsiteY20" fmla="*/ 922492 h 2112021"/>
                <a:gd name="connsiteX21" fmla="*/ 882032 w 2427611"/>
                <a:gd name="connsiteY21" fmla="*/ 720191 h 2112021"/>
                <a:gd name="connsiteX22" fmla="*/ 930584 w 2427611"/>
                <a:gd name="connsiteY22" fmla="*/ 477430 h 2112021"/>
                <a:gd name="connsiteX23" fmla="*/ 1076241 w 2427611"/>
                <a:gd name="connsiteY23" fmla="*/ 291313 h 2112021"/>
                <a:gd name="connsiteX24" fmla="*/ 1335186 w 2427611"/>
                <a:gd name="connsiteY24" fmla="*/ 283221 h 2112021"/>
                <a:gd name="connsiteX25" fmla="*/ 1391830 w 2427611"/>
                <a:gd name="connsiteY25" fmla="*/ 129473 h 2112021"/>
                <a:gd name="connsiteX26" fmla="*/ 1545579 w 2427611"/>
                <a:gd name="connsiteY26" fmla="*/ 0 h 2112021"/>
                <a:gd name="connsiteX27" fmla="*/ 1497027 w 2427611"/>
                <a:gd name="connsiteY27" fmla="*/ 72828 h 2112021"/>
                <a:gd name="connsiteX0" fmla="*/ 1456567 w 2427611"/>
                <a:gd name="connsiteY0" fmla="*/ 40460 h 2112021"/>
                <a:gd name="connsiteX1" fmla="*/ 1747880 w 2427611"/>
                <a:gd name="connsiteY1" fmla="*/ 299405 h 2112021"/>
                <a:gd name="connsiteX2" fmla="*/ 1998733 w 2427611"/>
                <a:gd name="connsiteY2" fmla="*/ 542167 h 2112021"/>
                <a:gd name="connsiteX3" fmla="*/ 2031101 w 2427611"/>
                <a:gd name="connsiteY3" fmla="*/ 776836 h 2112021"/>
                <a:gd name="connsiteX4" fmla="*/ 2112021 w 2427611"/>
                <a:gd name="connsiteY4" fmla="*/ 971044 h 2112021"/>
                <a:gd name="connsiteX5" fmla="*/ 2265770 w 2427611"/>
                <a:gd name="connsiteY5" fmla="*/ 1068149 h 2112021"/>
                <a:gd name="connsiteX6" fmla="*/ 2290046 w 2427611"/>
                <a:gd name="connsiteY6" fmla="*/ 1181437 h 2112021"/>
                <a:gd name="connsiteX7" fmla="*/ 2427611 w 2427611"/>
                <a:gd name="connsiteY7" fmla="*/ 1391830 h 2112021"/>
                <a:gd name="connsiteX8" fmla="*/ 2427611 w 2427611"/>
                <a:gd name="connsiteY8" fmla="*/ 1553671 h 2112021"/>
                <a:gd name="connsiteX9" fmla="*/ 1998733 w 2427611"/>
                <a:gd name="connsiteY9" fmla="*/ 1497027 h 2112021"/>
                <a:gd name="connsiteX10" fmla="*/ 2053273 w 2427611"/>
                <a:gd name="connsiteY10" fmla="*/ 1723604 h 2112021"/>
                <a:gd name="connsiteX11" fmla="*/ 2006825 w 2427611"/>
                <a:gd name="connsiteY11" fmla="*/ 1901628 h 2112021"/>
                <a:gd name="connsiteX12" fmla="*/ 1626499 w 2427611"/>
                <a:gd name="connsiteY12" fmla="*/ 2055377 h 2112021"/>
                <a:gd name="connsiteX13" fmla="*/ 1035781 w 2427611"/>
                <a:gd name="connsiteY13" fmla="*/ 2055377 h 2112021"/>
                <a:gd name="connsiteX14" fmla="*/ 695915 w 2427611"/>
                <a:gd name="connsiteY14" fmla="*/ 2112021 h 2112021"/>
                <a:gd name="connsiteX15" fmla="*/ 453154 w 2427611"/>
                <a:gd name="connsiteY15" fmla="*/ 2023009 h 2112021"/>
                <a:gd name="connsiteX16" fmla="*/ 218485 w 2427611"/>
                <a:gd name="connsiteY16" fmla="*/ 1731696 h 2112021"/>
                <a:gd name="connsiteX17" fmla="*/ 0 w 2427611"/>
                <a:gd name="connsiteY17" fmla="*/ 1456567 h 2112021"/>
                <a:gd name="connsiteX18" fmla="*/ 8092 w 2427611"/>
                <a:gd name="connsiteY18" fmla="*/ 1149069 h 2112021"/>
                <a:gd name="connsiteX19" fmla="*/ 420786 w 2427611"/>
                <a:gd name="connsiteY19" fmla="*/ 922492 h 2112021"/>
                <a:gd name="connsiteX20" fmla="*/ 776836 w 2427611"/>
                <a:gd name="connsiteY20" fmla="*/ 922492 h 2112021"/>
                <a:gd name="connsiteX21" fmla="*/ 882032 w 2427611"/>
                <a:gd name="connsiteY21" fmla="*/ 720191 h 2112021"/>
                <a:gd name="connsiteX22" fmla="*/ 930584 w 2427611"/>
                <a:gd name="connsiteY22" fmla="*/ 477430 h 2112021"/>
                <a:gd name="connsiteX23" fmla="*/ 1076241 w 2427611"/>
                <a:gd name="connsiteY23" fmla="*/ 291313 h 2112021"/>
                <a:gd name="connsiteX24" fmla="*/ 1335186 w 2427611"/>
                <a:gd name="connsiteY24" fmla="*/ 283221 h 2112021"/>
                <a:gd name="connsiteX25" fmla="*/ 1391830 w 2427611"/>
                <a:gd name="connsiteY25" fmla="*/ 129473 h 2112021"/>
                <a:gd name="connsiteX26" fmla="*/ 1545579 w 2427611"/>
                <a:gd name="connsiteY26" fmla="*/ 0 h 2112021"/>
                <a:gd name="connsiteX27" fmla="*/ 1497027 w 2427611"/>
                <a:gd name="connsiteY27" fmla="*/ 72828 h 2112021"/>
                <a:gd name="connsiteX0" fmla="*/ 1456567 w 2427611"/>
                <a:gd name="connsiteY0" fmla="*/ 40460 h 2112021"/>
                <a:gd name="connsiteX1" fmla="*/ 1747880 w 2427611"/>
                <a:gd name="connsiteY1" fmla="*/ 299405 h 2112021"/>
                <a:gd name="connsiteX2" fmla="*/ 1998733 w 2427611"/>
                <a:gd name="connsiteY2" fmla="*/ 542167 h 2112021"/>
                <a:gd name="connsiteX3" fmla="*/ 2031101 w 2427611"/>
                <a:gd name="connsiteY3" fmla="*/ 776836 h 2112021"/>
                <a:gd name="connsiteX4" fmla="*/ 2112021 w 2427611"/>
                <a:gd name="connsiteY4" fmla="*/ 971044 h 2112021"/>
                <a:gd name="connsiteX5" fmla="*/ 2265770 w 2427611"/>
                <a:gd name="connsiteY5" fmla="*/ 1068149 h 2112021"/>
                <a:gd name="connsiteX6" fmla="*/ 2290046 w 2427611"/>
                <a:gd name="connsiteY6" fmla="*/ 1181437 h 2112021"/>
                <a:gd name="connsiteX7" fmla="*/ 2427611 w 2427611"/>
                <a:gd name="connsiteY7" fmla="*/ 1391830 h 2112021"/>
                <a:gd name="connsiteX8" fmla="*/ 2427611 w 2427611"/>
                <a:gd name="connsiteY8" fmla="*/ 1553671 h 2112021"/>
                <a:gd name="connsiteX9" fmla="*/ 2190188 w 2427611"/>
                <a:gd name="connsiteY9" fmla="*/ 1666391 h 2112021"/>
                <a:gd name="connsiteX10" fmla="*/ 2053273 w 2427611"/>
                <a:gd name="connsiteY10" fmla="*/ 1723604 h 2112021"/>
                <a:gd name="connsiteX11" fmla="*/ 2006825 w 2427611"/>
                <a:gd name="connsiteY11" fmla="*/ 1901628 h 2112021"/>
                <a:gd name="connsiteX12" fmla="*/ 1626499 w 2427611"/>
                <a:gd name="connsiteY12" fmla="*/ 2055377 h 2112021"/>
                <a:gd name="connsiteX13" fmla="*/ 1035781 w 2427611"/>
                <a:gd name="connsiteY13" fmla="*/ 2055377 h 2112021"/>
                <a:gd name="connsiteX14" fmla="*/ 695915 w 2427611"/>
                <a:gd name="connsiteY14" fmla="*/ 2112021 h 2112021"/>
                <a:gd name="connsiteX15" fmla="*/ 453154 w 2427611"/>
                <a:gd name="connsiteY15" fmla="*/ 2023009 h 2112021"/>
                <a:gd name="connsiteX16" fmla="*/ 218485 w 2427611"/>
                <a:gd name="connsiteY16" fmla="*/ 1731696 h 2112021"/>
                <a:gd name="connsiteX17" fmla="*/ 0 w 2427611"/>
                <a:gd name="connsiteY17" fmla="*/ 1456567 h 2112021"/>
                <a:gd name="connsiteX18" fmla="*/ 8092 w 2427611"/>
                <a:gd name="connsiteY18" fmla="*/ 1149069 h 2112021"/>
                <a:gd name="connsiteX19" fmla="*/ 420786 w 2427611"/>
                <a:gd name="connsiteY19" fmla="*/ 922492 h 2112021"/>
                <a:gd name="connsiteX20" fmla="*/ 776836 w 2427611"/>
                <a:gd name="connsiteY20" fmla="*/ 922492 h 2112021"/>
                <a:gd name="connsiteX21" fmla="*/ 882032 w 2427611"/>
                <a:gd name="connsiteY21" fmla="*/ 720191 h 2112021"/>
                <a:gd name="connsiteX22" fmla="*/ 930584 w 2427611"/>
                <a:gd name="connsiteY22" fmla="*/ 477430 h 2112021"/>
                <a:gd name="connsiteX23" fmla="*/ 1076241 w 2427611"/>
                <a:gd name="connsiteY23" fmla="*/ 291313 h 2112021"/>
                <a:gd name="connsiteX24" fmla="*/ 1335186 w 2427611"/>
                <a:gd name="connsiteY24" fmla="*/ 283221 h 2112021"/>
                <a:gd name="connsiteX25" fmla="*/ 1391830 w 2427611"/>
                <a:gd name="connsiteY25" fmla="*/ 129473 h 2112021"/>
                <a:gd name="connsiteX26" fmla="*/ 1545579 w 2427611"/>
                <a:gd name="connsiteY26" fmla="*/ 0 h 2112021"/>
                <a:gd name="connsiteX27" fmla="*/ 1497027 w 2427611"/>
                <a:gd name="connsiteY27" fmla="*/ 72828 h 2112021"/>
                <a:gd name="connsiteX0" fmla="*/ 1456567 w 2427611"/>
                <a:gd name="connsiteY0" fmla="*/ 40460 h 2112021"/>
                <a:gd name="connsiteX1" fmla="*/ 1946699 w 2427611"/>
                <a:gd name="connsiteY1" fmla="*/ 262587 h 2112021"/>
                <a:gd name="connsiteX2" fmla="*/ 1998733 w 2427611"/>
                <a:gd name="connsiteY2" fmla="*/ 542167 h 2112021"/>
                <a:gd name="connsiteX3" fmla="*/ 2031101 w 2427611"/>
                <a:gd name="connsiteY3" fmla="*/ 776836 h 2112021"/>
                <a:gd name="connsiteX4" fmla="*/ 2112021 w 2427611"/>
                <a:gd name="connsiteY4" fmla="*/ 971044 h 2112021"/>
                <a:gd name="connsiteX5" fmla="*/ 2265770 w 2427611"/>
                <a:gd name="connsiteY5" fmla="*/ 1068149 h 2112021"/>
                <a:gd name="connsiteX6" fmla="*/ 2290046 w 2427611"/>
                <a:gd name="connsiteY6" fmla="*/ 1181437 h 2112021"/>
                <a:gd name="connsiteX7" fmla="*/ 2427611 w 2427611"/>
                <a:gd name="connsiteY7" fmla="*/ 1391830 h 2112021"/>
                <a:gd name="connsiteX8" fmla="*/ 2427611 w 2427611"/>
                <a:gd name="connsiteY8" fmla="*/ 1553671 h 2112021"/>
                <a:gd name="connsiteX9" fmla="*/ 2190188 w 2427611"/>
                <a:gd name="connsiteY9" fmla="*/ 1666391 h 2112021"/>
                <a:gd name="connsiteX10" fmla="*/ 2053273 w 2427611"/>
                <a:gd name="connsiteY10" fmla="*/ 1723604 h 2112021"/>
                <a:gd name="connsiteX11" fmla="*/ 2006825 w 2427611"/>
                <a:gd name="connsiteY11" fmla="*/ 1901628 h 2112021"/>
                <a:gd name="connsiteX12" fmla="*/ 1626499 w 2427611"/>
                <a:gd name="connsiteY12" fmla="*/ 2055377 h 2112021"/>
                <a:gd name="connsiteX13" fmla="*/ 1035781 w 2427611"/>
                <a:gd name="connsiteY13" fmla="*/ 2055377 h 2112021"/>
                <a:gd name="connsiteX14" fmla="*/ 695915 w 2427611"/>
                <a:gd name="connsiteY14" fmla="*/ 2112021 h 2112021"/>
                <a:gd name="connsiteX15" fmla="*/ 453154 w 2427611"/>
                <a:gd name="connsiteY15" fmla="*/ 2023009 h 2112021"/>
                <a:gd name="connsiteX16" fmla="*/ 218485 w 2427611"/>
                <a:gd name="connsiteY16" fmla="*/ 1731696 h 2112021"/>
                <a:gd name="connsiteX17" fmla="*/ 0 w 2427611"/>
                <a:gd name="connsiteY17" fmla="*/ 1456567 h 2112021"/>
                <a:gd name="connsiteX18" fmla="*/ 8092 w 2427611"/>
                <a:gd name="connsiteY18" fmla="*/ 1149069 h 2112021"/>
                <a:gd name="connsiteX19" fmla="*/ 420786 w 2427611"/>
                <a:gd name="connsiteY19" fmla="*/ 922492 h 2112021"/>
                <a:gd name="connsiteX20" fmla="*/ 776836 w 2427611"/>
                <a:gd name="connsiteY20" fmla="*/ 922492 h 2112021"/>
                <a:gd name="connsiteX21" fmla="*/ 882032 w 2427611"/>
                <a:gd name="connsiteY21" fmla="*/ 720191 h 2112021"/>
                <a:gd name="connsiteX22" fmla="*/ 930584 w 2427611"/>
                <a:gd name="connsiteY22" fmla="*/ 477430 h 2112021"/>
                <a:gd name="connsiteX23" fmla="*/ 1076241 w 2427611"/>
                <a:gd name="connsiteY23" fmla="*/ 291313 h 2112021"/>
                <a:gd name="connsiteX24" fmla="*/ 1335186 w 2427611"/>
                <a:gd name="connsiteY24" fmla="*/ 283221 h 2112021"/>
                <a:gd name="connsiteX25" fmla="*/ 1391830 w 2427611"/>
                <a:gd name="connsiteY25" fmla="*/ 129473 h 2112021"/>
                <a:gd name="connsiteX26" fmla="*/ 1545579 w 2427611"/>
                <a:gd name="connsiteY26" fmla="*/ 0 h 2112021"/>
                <a:gd name="connsiteX27" fmla="*/ 1497027 w 2427611"/>
                <a:gd name="connsiteY27" fmla="*/ 72828 h 2112021"/>
                <a:gd name="connsiteX0" fmla="*/ 1456567 w 2649568"/>
                <a:gd name="connsiteY0" fmla="*/ 40460 h 2112021"/>
                <a:gd name="connsiteX1" fmla="*/ 1946699 w 2649568"/>
                <a:gd name="connsiteY1" fmla="*/ 262587 h 2112021"/>
                <a:gd name="connsiteX2" fmla="*/ 1998733 w 2649568"/>
                <a:gd name="connsiteY2" fmla="*/ 542167 h 2112021"/>
                <a:gd name="connsiteX3" fmla="*/ 2031101 w 2649568"/>
                <a:gd name="connsiteY3" fmla="*/ 776836 h 2112021"/>
                <a:gd name="connsiteX4" fmla="*/ 2649568 w 2649568"/>
                <a:gd name="connsiteY4" fmla="*/ 566042 h 2112021"/>
                <a:gd name="connsiteX5" fmla="*/ 2265770 w 2649568"/>
                <a:gd name="connsiteY5" fmla="*/ 1068149 h 2112021"/>
                <a:gd name="connsiteX6" fmla="*/ 2290046 w 2649568"/>
                <a:gd name="connsiteY6" fmla="*/ 1181437 h 2112021"/>
                <a:gd name="connsiteX7" fmla="*/ 2427611 w 2649568"/>
                <a:gd name="connsiteY7" fmla="*/ 1391830 h 2112021"/>
                <a:gd name="connsiteX8" fmla="*/ 2427611 w 2649568"/>
                <a:gd name="connsiteY8" fmla="*/ 1553671 h 2112021"/>
                <a:gd name="connsiteX9" fmla="*/ 2190188 w 2649568"/>
                <a:gd name="connsiteY9" fmla="*/ 1666391 h 2112021"/>
                <a:gd name="connsiteX10" fmla="*/ 2053273 w 2649568"/>
                <a:gd name="connsiteY10" fmla="*/ 1723604 h 2112021"/>
                <a:gd name="connsiteX11" fmla="*/ 2006825 w 2649568"/>
                <a:gd name="connsiteY11" fmla="*/ 1901628 h 2112021"/>
                <a:gd name="connsiteX12" fmla="*/ 1626499 w 2649568"/>
                <a:gd name="connsiteY12" fmla="*/ 2055377 h 2112021"/>
                <a:gd name="connsiteX13" fmla="*/ 1035781 w 2649568"/>
                <a:gd name="connsiteY13" fmla="*/ 2055377 h 2112021"/>
                <a:gd name="connsiteX14" fmla="*/ 695915 w 2649568"/>
                <a:gd name="connsiteY14" fmla="*/ 2112021 h 2112021"/>
                <a:gd name="connsiteX15" fmla="*/ 453154 w 2649568"/>
                <a:gd name="connsiteY15" fmla="*/ 2023009 h 2112021"/>
                <a:gd name="connsiteX16" fmla="*/ 218485 w 2649568"/>
                <a:gd name="connsiteY16" fmla="*/ 1731696 h 2112021"/>
                <a:gd name="connsiteX17" fmla="*/ 0 w 2649568"/>
                <a:gd name="connsiteY17" fmla="*/ 1456567 h 2112021"/>
                <a:gd name="connsiteX18" fmla="*/ 8092 w 2649568"/>
                <a:gd name="connsiteY18" fmla="*/ 1149069 h 2112021"/>
                <a:gd name="connsiteX19" fmla="*/ 420786 w 2649568"/>
                <a:gd name="connsiteY19" fmla="*/ 922492 h 2112021"/>
                <a:gd name="connsiteX20" fmla="*/ 776836 w 2649568"/>
                <a:gd name="connsiteY20" fmla="*/ 922492 h 2112021"/>
                <a:gd name="connsiteX21" fmla="*/ 882032 w 2649568"/>
                <a:gd name="connsiteY21" fmla="*/ 720191 h 2112021"/>
                <a:gd name="connsiteX22" fmla="*/ 930584 w 2649568"/>
                <a:gd name="connsiteY22" fmla="*/ 477430 h 2112021"/>
                <a:gd name="connsiteX23" fmla="*/ 1076241 w 2649568"/>
                <a:gd name="connsiteY23" fmla="*/ 291313 h 2112021"/>
                <a:gd name="connsiteX24" fmla="*/ 1335186 w 2649568"/>
                <a:gd name="connsiteY24" fmla="*/ 283221 h 2112021"/>
                <a:gd name="connsiteX25" fmla="*/ 1391830 w 2649568"/>
                <a:gd name="connsiteY25" fmla="*/ 129473 h 2112021"/>
                <a:gd name="connsiteX26" fmla="*/ 1545579 w 2649568"/>
                <a:gd name="connsiteY26" fmla="*/ 0 h 2112021"/>
                <a:gd name="connsiteX27" fmla="*/ 1497027 w 2649568"/>
                <a:gd name="connsiteY27" fmla="*/ 72828 h 2112021"/>
                <a:gd name="connsiteX0" fmla="*/ 1456567 w 2649568"/>
                <a:gd name="connsiteY0" fmla="*/ 40460 h 2112021"/>
                <a:gd name="connsiteX1" fmla="*/ 1946699 w 2649568"/>
                <a:gd name="connsiteY1" fmla="*/ 262587 h 2112021"/>
                <a:gd name="connsiteX2" fmla="*/ 1998733 w 2649568"/>
                <a:gd name="connsiteY2" fmla="*/ 542167 h 2112021"/>
                <a:gd name="connsiteX3" fmla="*/ 2185738 w 2649568"/>
                <a:gd name="connsiteY3" fmla="*/ 600108 h 2112021"/>
                <a:gd name="connsiteX4" fmla="*/ 2649568 w 2649568"/>
                <a:gd name="connsiteY4" fmla="*/ 566042 h 2112021"/>
                <a:gd name="connsiteX5" fmla="*/ 2265770 w 2649568"/>
                <a:gd name="connsiteY5" fmla="*/ 1068149 h 2112021"/>
                <a:gd name="connsiteX6" fmla="*/ 2290046 w 2649568"/>
                <a:gd name="connsiteY6" fmla="*/ 1181437 h 2112021"/>
                <a:gd name="connsiteX7" fmla="*/ 2427611 w 2649568"/>
                <a:gd name="connsiteY7" fmla="*/ 1391830 h 2112021"/>
                <a:gd name="connsiteX8" fmla="*/ 2427611 w 2649568"/>
                <a:gd name="connsiteY8" fmla="*/ 1553671 h 2112021"/>
                <a:gd name="connsiteX9" fmla="*/ 2190188 w 2649568"/>
                <a:gd name="connsiteY9" fmla="*/ 1666391 h 2112021"/>
                <a:gd name="connsiteX10" fmla="*/ 2053273 w 2649568"/>
                <a:gd name="connsiteY10" fmla="*/ 1723604 h 2112021"/>
                <a:gd name="connsiteX11" fmla="*/ 2006825 w 2649568"/>
                <a:gd name="connsiteY11" fmla="*/ 1901628 h 2112021"/>
                <a:gd name="connsiteX12" fmla="*/ 1626499 w 2649568"/>
                <a:gd name="connsiteY12" fmla="*/ 2055377 h 2112021"/>
                <a:gd name="connsiteX13" fmla="*/ 1035781 w 2649568"/>
                <a:gd name="connsiteY13" fmla="*/ 2055377 h 2112021"/>
                <a:gd name="connsiteX14" fmla="*/ 695915 w 2649568"/>
                <a:gd name="connsiteY14" fmla="*/ 2112021 h 2112021"/>
                <a:gd name="connsiteX15" fmla="*/ 453154 w 2649568"/>
                <a:gd name="connsiteY15" fmla="*/ 2023009 h 2112021"/>
                <a:gd name="connsiteX16" fmla="*/ 218485 w 2649568"/>
                <a:gd name="connsiteY16" fmla="*/ 1731696 h 2112021"/>
                <a:gd name="connsiteX17" fmla="*/ 0 w 2649568"/>
                <a:gd name="connsiteY17" fmla="*/ 1456567 h 2112021"/>
                <a:gd name="connsiteX18" fmla="*/ 8092 w 2649568"/>
                <a:gd name="connsiteY18" fmla="*/ 1149069 h 2112021"/>
                <a:gd name="connsiteX19" fmla="*/ 420786 w 2649568"/>
                <a:gd name="connsiteY19" fmla="*/ 922492 h 2112021"/>
                <a:gd name="connsiteX20" fmla="*/ 776836 w 2649568"/>
                <a:gd name="connsiteY20" fmla="*/ 922492 h 2112021"/>
                <a:gd name="connsiteX21" fmla="*/ 882032 w 2649568"/>
                <a:gd name="connsiteY21" fmla="*/ 720191 h 2112021"/>
                <a:gd name="connsiteX22" fmla="*/ 930584 w 2649568"/>
                <a:gd name="connsiteY22" fmla="*/ 477430 h 2112021"/>
                <a:gd name="connsiteX23" fmla="*/ 1076241 w 2649568"/>
                <a:gd name="connsiteY23" fmla="*/ 291313 h 2112021"/>
                <a:gd name="connsiteX24" fmla="*/ 1335186 w 2649568"/>
                <a:gd name="connsiteY24" fmla="*/ 283221 h 2112021"/>
                <a:gd name="connsiteX25" fmla="*/ 1391830 w 2649568"/>
                <a:gd name="connsiteY25" fmla="*/ 129473 h 2112021"/>
                <a:gd name="connsiteX26" fmla="*/ 1545579 w 2649568"/>
                <a:gd name="connsiteY26" fmla="*/ 0 h 2112021"/>
                <a:gd name="connsiteX27" fmla="*/ 1497027 w 2649568"/>
                <a:gd name="connsiteY27" fmla="*/ 72828 h 2112021"/>
                <a:gd name="connsiteX0" fmla="*/ 1456567 w 2649568"/>
                <a:gd name="connsiteY0" fmla="*/ 40460 h 2112021"/>
                <a:gd name="connsiteX1" fmla="*/ 1946699 w 2649568"/>
                <a:gd name="connsiteY1" fmla="*/ 262587 h 2112021"/>
                <a:gd name="connsiteX2" fmla="*/ 1998733 w 2649568"/>
                <a:gd name="connsiteY2" fmla="*/ 542167 h 2112021"/>
                <a:gd name="connsiteX3" fmla="*/ 2539194 w 2649568"/>
                <a:gd name="connsiteY3" fmla="*/ 445471 h 2112021"/>
                <a:gd name="connsiteX4" fmla="*/ 2649568 w 2649568"/>
                <a:gd name="connsiteY4" fmla="*/ 566042 h 2112021"/>
                <a:gd name="connsiteX5" fmla="*/ 2265770 w 2649568"/>
                <a:gd name="connsiteY5" fmla="*/ 1068149 h 2112021"/>
                <a:gd name="connsiteX6" fmla="*/ 2290046 w 2649568"/>
                <a:gd name="connsiteY6" fmla="*/ 1181437 h 2112021"/>
                <a:gd name="connsiteX7" fmla="*/ 2427611 w 2649568"/>
                <a:gd name="connsiteY7" fmla="*/ 1391830 h 2112021"/>
                <a:gd name="connsiteX8" fmla="*/ 2427611 w 2649568"/>
                <a:gd name="connsiteY8" fmla="*/ 1553671 h 2112021"/>
                <a:gd name="connsiteX9" fmla="*/ 2190188 w 2649568"/>
                <a:gd name="connsiteY9" fmla="*/ 1666391 h 2112021"/>
                <a:gd name="connsiteX10" fmla="*/ 2053273 w 2649568"/>
                <a:gd name="connsiteY10" fmla="*/ 1723604 h 2112021"/>
                <a:gd name="connsiteX11" fmla="*/ 2006825 w 2649568"/>
                <a:gd name="connsiteY11" fmla="*/ 1901628 h 2112021"/>
                <a:gd name="connsiteX12" fmla="*/ 1626499 w 2649568"/>
                <a:gd name="connsiteY12" fmla="*/ 2055377 h 2112021"/>
                <a:gd name="connsiteX13" fmla="*/ 1035781 w 2649568"/>
                <a:gd name="connsiteY13" fmla="*/ 2055377 h 2112021"/>
                <a:gd name="connsiteX14" fmla="*/ 695915 w 2649568"/>
                <a:gd name="connsiteY14" fmla="*/ 2112021 h 2112021"/>
                <a:gd name="connsiteX15" fmla="*/ 453154 w 2649568"/>
                <a:gd name="connsiteY15" fmla="*/ 2023009 h 2112021"/>
                <a:gd name="connsiteX16" fmla="*/ 218485 w 2649568"/>
                <a:gd name="connsiteY16" fmla="*/ 1731696 h 2112021"/>
                <a:gd name="connsiteX17" fmla="*/ 0 w 2649568"/>
                <a:gd name="connsiteY17" fmla="*/ 1456567 h 2112021"/>
                <a:gd name="connsiteX18" fmla="*/ 8092 w 2649568"/>
                <a:gd name="connsiteY18" fmla="*/ 1149069 h 2112021"/>
                <a:gd name="connsiteX19" fmla="*/ 420786 w 2649568"/>
                <a:gd name="connsiteY19" fmla="*/ 922492 h 2112021"/>
                <a:gd name="connsiteX20" fmla="*/ 776836 w 2649568"/>
                <a:gd name="connsiteY20" fmla="*/ 922492 h 2112021"/>
                <a:gd name="connsiteX21" fmla="*/ 882032 w 2649568"/>
                <a:gd name="connsiteY21" fmla="*/ 720191 h 2112021"/>
                <a:gd name="connsiteX22" fmla="*/ 930584 w 2649568"/>
                <a:gd name="connsiteY22" fmla="*/ 477430 h 2112021"/>
                <a:gd name="connsiteX23" fmla="*/ 1076241 w 2649568"/>
                <a:gd name="connsiteY23" fmla="*/ 291313 h 2112021"/>
                <a:gd name="connsiteX24" fmla="*/ 1335186 w 2649568"/>
                <a:gd name="connsiteY24" fmla="*/ 283221 h 2112021"/>
                <a:gd name="connsiteX25" fmla="*/ 1391830 w 2649568"/>
                <a:gd name="connsiteY25" fmla="*/ 129473 h 2112021"/>
                <a:gd name="connsiteX26" fmla="*/ 1545579 w 2649568"/>
                <a:gd name="connsiteY26" fmla="*/ 0 h 2112021"/>
                <a:gd name="connsiteX27" fmla="*/ 1497027 w 2649568"/>
                <a:gd name="connsiteY27" fmla="*/ 72828 h 2112021"/>
                <a:gd name="connsiteX0" fmla="*/ 1456567 w 2701228"/>
                <a:gd name="connsiteY0" fmla="*/ 40460 h 2112021"/>
                <a:gd name="connsiteX1" fmla="*/ 1946699 w 2701228"/>
                <a:gd name="connsiteY1" fmla="*/ 262587 h 2112021"/>
                <a:gd name="connsiteX2" fmla="*/ 1998733 w 2701228"/>
                <a:gd name="connsiteY2" fmla="*/ 542167 h 2112021"/>
                <a:gd name="connsiteX3" fmla="*/ 2539194 w 2701228"/>
                <a:gd name="connsiteY3" fmla="*/ 445471 h 2112021"/>
                <a:gd name="connsiteX4" fmla="*/ 2649568 w 2701228"/>
                <a:gd name="connsiteY4" fmla="*/ 566042 h 2112021"/>
                <a:gd name="connsiteX5" fmla="*/ 2667310 w 2701228"/>
                <a:gd name="connsiteY5" fmla="*/ 976724 h 2112021"/>
                <a:gd name="connsiteX6" fmla="*/ 2265770 w 2701228"/>
                <a:gd name="connsiteY6" fmla="*/ 1068149 h 2112021"/>
                <a:gd name="connsiteX7" fmla="*/ 2290046 w 2701228"/>
                <a:gd name="connsiteY7" fmla="*/ 1181437 h 2112021"/>
                <a:gd name="connsiteX8" fmla="*/ 2427611 w 2701228"/>
                <a:gd name="connsiteY8" fmla="*/ 1391830 h 2112021"/>
                <a:gd name="connsiteX9" fmla="*/ 2427611 w 2701228"/>
                <a:gd name="connsiteY9" fmla="*/ 1553671 h 2112021"/>
                <a:gd name="connsiteX10" fmla="*/ 2190188 w 2701228"/>
                <a:gd name="connsiteY10" fmla="*/ 1666391 h 2112021"/>
                <a:gd name="connsiteX11" fmla="*/ 2053273 w 2701228"/>
                <a:gd name="connsiteY11" fmla="*/ 1723604 h 2112021"/>
                <a:gd name="connsiteX12" fmla="*/ 2006825 w 2701228"/>
                <a:gd name="connsiteY12" fmla="*/ 1901628 h 2112021"/>
                <a:gd name="connsiteX13" fmla="*/ 1626499 w 2701228"/>
                <a:gd name="connsiteY13" fmla="*/ 2055377 h 2112021"/>
                <a:gd name="connsiteX14" fmla="*/ 1035781 w 2701228"/>
                <a:gd name="connsiteY14" fmla="*/ 2055377 h 2112021"/>
                <a:gd name="connsiteX15" fmla="*/ 695915 w 2701228"/>
                <a:gd name="connsiteY15" fmla="*/ 2112021 h 2112021"/>
                <a:gd name="connsiteX16" fmla="*/ 453154 w 2701228"/>
                <a:gd name="connsiteY16" fmla="*/ 2023009 h 2112021"/>
                <a:gd name="connsiteX17" fmla="*/ 218485 w 2701228"/>
                <a:gd name="connsiteY17" fmla="*/ 1731696 h 2112021"/>
                <a:gd name="connsiteX18" fmla="*/ 0 w 2701228"/>
                <a:gd name="connsiteY18" fmla="*/ 1456567 h 2112021"/>
                <a:gd name="connsiteX19" fmla="*/ 8092 w 2701228"/>
                <a:gd name="connsiteY19" fmla="*/ 1149069 h 2112021"/>
                <a:gd name="connsiteX20" fmla="*/ 420786 w 2701228"/>
                <a:gd name="connsiteY20" fmla="*/ 922492 h 2112021"/>
                <a:gd name="connsiteX21" fmla="*/ 776836 w 2701228"/>
                <a:gd name="connsiteY21" fmla="*/ 922492 h 2112021"/>
                <a:gd name="connsiteX22" fmla="*/ 882032 w 2701228"/>
                <a:gd name="connsiteY22" fmla="*/ 720191 h 2112021"/>
                <a:gd name="connsiteX23" fmla="*/ 930584 w 2701228"/>
                <a:gd name="connsiteY23" fmla="*/ 477430 h 2112021"/>
                <a:gd name="connsiteX24" fmla="*/ 1076241 w 2701228"/>
                <a:gd name="connsiteY24" fmla="*/ 291313 h 2112021"/>
                <a:gd name="connsiteX25" fmla="*/ 1335186 w 2701228"/>
                <a:gd name="connsiteY25" fmla="*/ 283221 h 2112021"/>
                <a:gd name="connsiteX26" fmla="*/ 1391830 w 2701228"/>
                <a:gd name="connsiteY26" fmla="*/ 129473 h 2112021"/>
                <a:gd name="connsiteX27" fmla="*/ 1545579 w 2701228"/>
                <a:gd name="connsiteY27" fmla="*/ 0 h 2112021"/>
                <a:gd name="connsiteX28" fmla="*/ 1497027 w 2701228"/>
                <a:gd name="connsiteY28" fmla="*/ 72828 h 2112021"/>
                <a:gd name="connsiteX0" fmla="*/ 1456567 w 2701229"/>
                <a:gd name="connsiteY0" fmla="*/ 40460 h 2112021"/>
                <a:gd name="connsiteX1" fmla="*/ 1946699 w 2701229"/>
                <a:gd name="connsiteY1" fmla="*/ 262587 h 2112021"/>
                <a:gd name="connsiteX2" fmla="*/ 1998733 w 2701229"/>
                <a:gd name="connsiteY2" fmla="*/ 542167 h 2112021"/>
                <a:gd name="connsiteX3" fmla="*/ 2539194 w 2701229"/>
                <a:gd name="connsiteY3" fmla="*/ 445471 h 2112021"/>
                <a:gd name="connsiteX4" fmla="*/ 2649568 w 2701229"/>
                <a:gd name="connsiteY4" fmla="*/ 566042 h 2112021"/>
                <a:gd name="connsiteX5" fmla="*/ 2667310 w 2701229"/>
                <a:gd name="connsiteY5" fmla="*/ 976724 h 2112021"/>
                <a:gd name="connsiteX6" fmla="*/ 2619226 w 2701229"/>
                <a:gd name="connsiteY6" fmla="*/ 1097603 h 2112021"/>
                <a:gd name="connsiteX7" fmla="*/ 2290046 w 2701229"/>
                <a:gd name="connsiteY7" fmla="*/ 1181437 h 2112021"/>
                <a:gd name="connsiteX8" fmla="*/ 2427611 w 2701229"/>
                <a:gd name="connsiteY8" fmla="*/ 1391830 h 2112021"/>
                <a:gd name="connsiteX9" fmla="*/ 2427611 w 2701229"/>
                <a:gd name="connsiteY9" fmla="*/ 1553671 h 2112021"/>
                <a:gd name="connsiteX10" fmla="*/ 2190188 w 2701229"/>
                <a:gd name="connsiteY10" fmla="*/ 1666391 h 2112021"/>
                <a:gd name="connsiteX11" fmla="*/ 2053273 w 2701229"/>
                <a:gd name="connsiteY11" fmla="*/ 1723604 h 2112021"/>
                <a:gd name="connsiteX12" fmla="*/ 2006825 w 2701229"/>
                <a:gd name="connsiteY12" fmla="*/ 1901628 h 2112021"/>
                <a:gd name="connsiteX13" fmla="*/ 1626499 w 2701229"/>
                <a:gd name="connsiteY13" fmla="*/ 2055377 h 2112021"/>
                <a:gd name="connsiteX14" fmla="*/ 1035781 w 2701229"/>
                <a:gd name="connsiteY14" fmla="*/ 2055377 h 2112021"/>
                <a:gd name="connsiteX15" fmla="*/ 695915 w 2701229"/>
                <a:gd name="connsiteY15" fmla="*/ 2112021 h 2112021"/>
                <a:gd name="connsiteX16" fmla="*/ 453154 w 2701229"/>
                <a:gd name="connsiteY16" fmla="*/ 2023009 h 2112021"/>
                <a:gd name="connsiteX17" fmla="*/ 218485 w 2701229"/>
                <a:gd name="connsiteY17" fmla="*/ 1731696 h 2112021"/>
                <a:gd name="connsiteX18" fmla="*/ 0 w 2701229"/>
                <a:gd name="connsiteY18" fmla="*/ 1456567 h 2112021"/>
                <a:gd name="connsiteX19" fmla="*/ 8092 w 2701229"/>
                <a:gd name="connsiteY19" fmla="*/ 1149069 h 2112021"/>
                <a:gd name="connsiteX20" fmla="*/ 420786 w 2701229"/>
                <a:gd name="connsiteY20" fmla="*/ 922492 h 2112021"/>
                <a:gd name="connsiteX21" fmla="*/ 776836 w 2701229"/>
                <a:gd name="connsiteY21" fmla="*/ 922492 h 2112021"/>
                <a:gd name="connsiteX22" fmla="*/ 882032 w 2701229"/>
                <a:gd name="connsiteY22" fmla="*/ 720191 h 2112021"/>
                <a:gd name="connsiteX23" fmla="*/ 930584 w 2701229"/>
                <a:gd name="connsiteY23" fmla="*/ 477430 h 2112021"/>
                <a:gd name="connsiteX24" fmla="*/ 1076241 w 2701229"/>
                <a:gd name="connsiteY24" fmla="*/ 291313 h 2112021"/>
                <a:gd name="connsiteX25" fmla="*/ 1335186 w 2701229"/>
                <a:gd name="connsiteY25" fmla="*/ 283221 h 2112021"/>
                <a:gd name="connsiteX26" fmla="*/ 1391830 w 2701229"/>
                <a:gd name="connsiteY26" fmla="*/ 129473 h 2112021"/>
                <a:gd name="connsiteX27" fmla="*/ 1545579 w 2701229"/>
                <a:gd name="connsiteY27" fmla="*/ 0 h 2112021"/>
                <a:gd name="connsiteX28" fmla="*/ 1497027 w 2701229"/>
                <a:gd name="connsiteY28" fmla="*/ 72828 h 2112021"/>
                <a:gd name="connsiteX0" fmla="*/ 1456567 w 2701229"/>
                <a:gd name="connsiteY0" fmla="*/ 40460 h 2112021"/>
                <a:gd name="connsiteX1" fmla="*/ 1946699 w 2701229"/>
                <a:gd name="connsiteY1" fmla="*/ 262587 h 2112021"/>
                <a:gd name="connsiteX2" fmla="*/ 1998733 w 2701229"/>
                <a:gd name="connsiteY2" fmla="*/ 542167 h 2112021"/>
                <a:gd name="connsiteX3" fmla="*/ 2539194 w 2701229"/>
                <a:gd name="connsiteY3" fmla="*/ 445471 h 2112021"/>
                <a:gd name="connsiteX4" fmla="*/ 2649568 w 2701229"/>
                <a:gd name="connsiteY4" fmla="*/ 566042 h 2112021"/>
                <a:gd name="connsiteX5" fmla="*/ 2667310 w 2701229"/>
                <a:gd name="connsiteY5" fmla="*/ 976724 h 2112021"/>
                <a:gd name="connsiteX6" fmla="*/ 2619226 w 2701229"/>
                <a:gd name="connsiteY6" fmla="*/ 1097603 h 2112021"/>
                <a:gd name="connsiteX7" fmla="*/ 2599320 w 2701229"/>
                <a:gd name="connsiteY7" fmla="*/ 1203528 h 2112021"/>
                <a:gd name="connsiteX8" fmla="*/ 2427611 w 2701229"/>
                <a:gd name="connsiteY8" fmla="*/ 1391830 h 2112021"/>
                <a:gd name="connsiteX9" fmla="*/ 2427611 w 2701229"/>
                <a:gd name="connsiteY9" fmla="*/ 1553671 h 2112021"/>
                <a:gd name="connsiteX10" fmla="*/ 2190188 w 2701229"/>
                <a:gd name="connsiteY10" fmla="*/ 1666391 h 2112021"/>
                <a:gd name="connsiteX11" fmla="*/ 2053273 w 2701229"/>
                <a:gd name="connsiteY11" fmla="*/ 1723604 h 2112021"/>
                <a:gd name="connsiteX12" fmla="*/ 2006825 w 2701229"/>
                <a:gd name="connsiteY12" fmla="*/ 1901628 h 2112021"/>
                <a:gd name="connsiteX13" fmla="*/ 1626499 w 2701229"/>
                <a:gd name="connsiteY13" fmla="*/ 2055377 h 2112021"/>
                <a:gd name="connsiteX14" fmla="*/ 1035781 w 2701229"/>
                <a:gd name="connsiteY14" fmla="*/ 2055377 h 2112021"/>
                <a:gd name="connsiteX15" fmla="*/ 695915 w 2701229"/>
                <a:gd name="connsiteY15" fmla="*/ 2112021 h 2112021"/>
                <a:gd name="connsiteX16" fmla="*/ 453154 w 2701229"/>
                <a:gd name="connsiteY16" fmla="*/ 2023009 h 2112021"/>
                <a:gd name="connsiteX17" fmla="*/ 218485 w 2701229"/>
                <a:gd name="connsiteY17" fmla="*/ 1731696 h 2112021"/>
                <a:gd name="connsiteX18" fmla="*/ 0 w 2701229"/>
                <a:gd name="connsiteY18" fmla="*/ 1456567 h 2112021"/>
                <a:gd name="connsiteX19" fmla="*/ 8092 w 2701229"/>
                <a:gd name="connsiteY19" fmla="*/ 1149069 h 2112021"/>
                <a:gd name="connsiteX20" fmla="*/ 420786 w 2701229"/>
                <a:gd name="connsiteY20" fmla="*/ 922492 h 2112021"/>
                <a:gd name="connsiteX21" fmla="*/ 776836 w 2701229"/>
                <a:gd name="connsiteY21" fmla="*/ 922492 h 2112021"/>
                <a:gd name="connsiteX22" fmla="*/ 882032 w 2701229"/>
                <a:gd name="connsiteY22" fmla="*/ 720191 h 2112021"/>
                <a:gd name="connsiteX23" fmla="*/ 930584 w 2701229"/>
                <a:gd name="connsiteY23" fmla="*/ 477430 h 2112021"/>
                <a:gd name="connsiteX24" fmla="*/ 1076241 w 2701229"/>
                <a:gd name="connsiteY24" fmla="*/ 291313 h 2112021"/>
                <a:gd name="connsiteX25" fmla="*/ 1335186 w 2701229"/>
                <a:gd name="connsiteY25" fmla="*/ 283221 h 2112021"/>
                <a:gd name="connsiteX26" fmla="*/ 1391830 w 2701229"/>
                <a:gd name="connsiteY26" fmla="*/ 129473 h 2112021"/>
                <a:gd name="connsiteX27" fmla="*/ 1545579 w 2701229"/>
                <a:gd name="connsiteY27" fmla="*/ 0 h 2112021"/>
                <a:gd name="connsiteX28" fmla="*/ 1497027 w 2701229"/>
                <a:gd name="connsiteY28" fmla="*/ 72828 h 2112021"/>
                <a:gd name="connsiteX0" fmla="*/ 1456567 w 2701229"/>
                <a:gd name="connsiteY0" fmla="*/ 40460 h 2112021"/>
                <a:gd name="connsiteX1" fmla="*/ 1946699 w 2701229"/>
                <a:gd name="connsiteY1" fmla="*/ 262587 h 2112021"/>
                <a:gd name="connsiteX2" fmla="*/ 1998733 w 2701229"/>
                <a:gd name="connsiteY2" fmla="*/ 542167 h 2112021"/>
                <a:gd name="connsiteX3" fmla="*/ 2539194 w 2701229"/>
                <a:gd name="connsiteY3" fmla="*/ 445471 h 2112021"/>
                <a:gd name="connsiteX4" fmla="*/ 2649568 w 2701229"/>
                <a:gd name="connsiteY4" fmla="*/ 566042 h 2112021"/>
                <a:gd name="connsiteX5" fmla="*/ 2667310 w 2701229"/>
                <a:gd name="connsiteY5" fmla="*/ 976724 h 2112021"/>
                <a:gd name="connsiteX6" fmla="*/ 2619226 w 2701229"/>
                <a:gd name="connsiteY6" fmla="*/ 1097603 h 2112021"/>
                <a:gd name="connsiteX7" fmla="*/ 2599320 w 2701229"/>
                <a:gd name="connsiteY7" fmla="*/ 1203528 h 2112021"/>
                <a:gd name="connsiteX8" fmla="*/ 2427611 w 2701229"/>
                <a:gd name="connsiteY8" fmla="*/ 1391830 h 2112021"/>
                <a:gd name="connsiteX9" fmla="*/ 2427611 w 2701229"/>
                <a:gd name="connsiteY9" fmla="*/ 1553671 h 2112021"/>
                <a:gd name="connsiteX10" fmla="*/ 2190188 w 2701229"/>
                <a:gd name="connsiteY10" fmla="*/ 1666391 h 2112021"/>
                <a:gd name="connsiteX11" fmla="*/ 2149001 w 2701229"/>
                <a:gd name="connsiteY11" fmla="*/ 1885605 h 2112021"/>
                <a:gd name="connsiteX12" fmla="*/ 2006825 w 2701229"/>
                <a:gd name="connsiteY12" fmla="*/ 1901628 h 2112021"/>
                <a:gd name="connsiteX13" fmla="*/ 1626499 w 2701229"/>
                <a:gd name="connsiteY13" fmla="*/ 2055377 h 2112021"/>
                <a:gd name="connsiteX14" fmla="*/ 1035781 w 2701229"/>
                <a:gd name="connsiteY14" fmla="*/ 2055377 h 2112021"/>
                <a:gd name="connsiteX15" fmla="*/ 695915 w 2701229"/>
                <a:gd name="connsiteY15" fmla="*/ 2112021 h 2112021"/>
                <a:gd name="connsiteX16" fmla="*/ 453154 w 2701229"/>
                <a:gd name="connsiteY16" fmla="*/ 2023009 h 2112021"/>
                <a:gd name="connsiteX17" fmla="*/ 218485 w 2701229"/>
                <a:gd name="connsiteY17" fmla="*/ 1731696 h 2112021"/>
                <a:gd name="connsiteX18" fmla="*/ 0 w 2701229"/>
                <a:gd name="connsiteY18" fmla="*/ 1456567 h 2112021"/>
                <a:gd name="connsiteX19" fmla="*/ 8092 w 2701229"/>
                <a:gd name="connsiteY19" fmla="*/ 1149069 h 2112021"/>
                <a:gd name="connsiteX20" fmla="*/ 420786 w 2701229"/>
                <a:gd name="connsiteY20" fmla="*/ 922492 h 2112021"/>
                <a:gd name="connsiteX21" fmla="*/ 776836 w 2701229"/>
                <a:gd name="connsiteY21" fmla="*/ 922492 h 2112021"/>
                <a:gd name="connsiteX22" fmla="*/ 882032 w 2701229"/>
                <a:gd name="connsiteY22" fmla="*/ 720191 h 2112021"/>
                <a:gd name="connsiteX23" fmla="*/ 930584 w 2701229"/>
                <a:gd name="connsiteY23" fmla="*/ 477430 h 2112021"/>
                <a:gd name="connsiteX24" fmla="*/ 1076241 w 2701229"/>
                <a:gd name="connsiteY24" fmla="*/ 291313 h 2112021"/>
                <a:gd name="connsiteX25" fmla="*/ 1335186 w 2701229"/>
                <a:gd name="connsiteY25" fmla="*/ 283221 h 2112021"/>
                <a:gd name="connsiteX26" fmla="*/ 1391830 w 2701229"/>
                <a:gd name="connsiteY26" fmla="*/ 129473 h 2112021"/>
                <a:gd name="connsiteX27" fmla="*/ 1545579 w 2701229"/>
                <a:gd name="connsiteY27" fmla="*/ 0 h 2112021"/>
                <a:gd name="connsiteX28" fmla="*/ 1497027 w 2701229"/>
                <a:gd name="connsiteY28" fmla="*/ 72828 h 2112021"/>
                <a:gd name="connsiteX0" fmla="*/ 1456567 w 2701229"/>
                <a:gd name="connsiteY0" fmla="*/ 40460 h 2112021"/>
                <a:gd name="connsiteX1" fmla="*/ 1946699 w 2701229"/>
                <a:gd name="connsiteY1" fmla="*/ 262587 h 2112021"/>
                <a:gd name="connsiteX2" fmla="*/ 1998733 w 2701229"/>
                <a:gd name="connsiteY2" fmla="*/ 542167 h 2112021"/>
                <a:gd name="connsiteX3" fmla="*/ 2539194 w 2701229"/>
                <a:gd name="connsiteY3" fmla="*/ 445471 h 2112021"/>
                <a:gd name="connsiteX4" fmla="*/ 2649568 w 2701229"/>
                <a:gd name="connsiteY4" fmla="*/ 566042 h 2112021"/>
                <a:gd name="connsiteX5" fmla="*/ 2667310 w 2701229"/>
                <a:gd name="connsiteY5" fmla="*/ 976724 h 2112021"/>
                <a:gd name="connsiteX6" fmla="*/ 2619226 w 2701229"/>
                <a:gd name="connsiteY6" fmla="*/ 1097603 h 2112021"/>
                <a:gd name="connsiteX7" fmla="*/ 2599320 w 2701229"/>
                <a:gd name="connsiteY7" fmla="*/ 1203528 h 2112021"/>
                <a:gd name="connsiteX8" fmla="*/ 2427611 w 2701229"/>
                <a:gd name="connsiteY8" fmla="*/ 1391830 h 2112021"/>
                <a:gd name="connsiteX9" fmla="*/ 2427611 w 2701229"/>
                <a:gd name="connsiteY9" fmla="*/ 1553671 h 2112021"/>
                <a:gd name="connsiteX10" fmla="*/ 2190188 w 2701229"/>
                <a:gd name="connsiteY10" fmla="*/ 1666391 h 2112021"/>
                <a:gd name="connsiteX11" fmla="*/ 2149001 w 2701229"/>
                <a:gd name="connsiteY11" fmla="*/ 1885605 h 2112021"/>
                <a:gd name="connsiteX12" fmla="*/ 2058371 w 2701229"/>
                <a:gd name="connsiteY12" fmla="*/ 2056266 h 2112021"/>
                <a:gd name="connsiteX13" fmla="*/ 1626499 w 2701229"/>
                <a:gd name="connsiteY13" fmla="*/ 2055377 h 2112021"/>
                <a:gd name="connsiteX14" fmla="*/ 1035781 w 2701229"/>
                <a:gd name="connsiteY14" fmla="*/ 2055377 h 2112021"/>
                <a:gd name="connsiteX15" fmla="*/ 695915 w 2701229"/>
                <a:gd name="connsiteY15" fmla="*/ 2112021 h 2112021"/>
                <a:gd name="connsiteX16" fmla="*/ 453154 w 2701229"/>
                <a:gd name="connsiteY16" fmla="*/ 2023009 h 2112021"/>
                <a:gd name="connsiteX17" fmla="*/ 218485 w 2701229"/>
                <a:gd name="connsiteY17" fmla="*/ 1731696 h 2112021"/>
                <a:gd name="connsiteX18" fmla="*/ 0 w 2701229"/>
                <a:gd name="connsiteY18" fmla="*/ 1456567 h 2112021"/>
                <a:gd name="connsiteX19" fmla="*/ 8092 w 2701229"/>
                <a:gd name="connsiteY19" fmla="*/ 1149069 h 2112021"/>
                <a:gd name="connsiteX20" fmla="*/ 420786 w 2701229"/>
                <a:gd name="connsiteY20" fmla="*/ 922492 h 2112021"/>
                <a:gd name="connsiteX21" fmla="*/ 776836 w 2701229"/>
                <a:gd name="connsiteY21" fmla="*/ 922492 h 2112021"/>
                <a:gd name="connsiteX22" fmla="*/ 882032 w 2701229"/>
                <a:gd name="connsiteY22" fmla="*/ 720191 h 2112021"/>
                <a:gd name="connsiteX23" fmla="*/ 930584 w 2701229"/>
                <a:gd name="connsiteY23" fmla="*/ 477430 h 2112021"/>
                <a:gd name="connsiteX24" fmla="*/ 1076241 w 2701229"/>
                <a:gd name="connsiteY24" fmla="*/ 291313 h 2112021"/>
                <a:gd name="connsiteX25" fmla="*/ 1335186 w 2701229"/>
                <a:gd name="connsiteY25" fmla="*/ 283221 h 2112021"/>
                <a:gd name="connsiteX26" fmla="*/ 1391830 w 2701229"/>
                <a:gd name="connsiteY26" fmla="*/ 129473 h 2112021"/>
                <a:gd name="connsiteX27" fmla="*/ 1545579 w 2701229"/>
                <a:gd name="connsiteY27" fmla="*/ 0 h 2112021"/>
                <a:gd name="connsiteX28" fmla="*/ 1497027 w 2701229"/>
                <a:gd name="connsiteY28" fmla="*/ 72828 h 2112021"/>
                <a:gd name="connsiteX0" fmla="*/ 1456567 w 2701229"/>
                <a:gd name="connsiteY0" fmla="*/ 40460 h 2165832"/>
                <a:gd name="connsiteX1" fmla="*/ 1946699 w 2701229"/>
                <a:gd name="connsiteY1" fmla="*/ 262587 h 2165832"/>
                <a:gd name="connsiteX2" fmla="*/ 1998733 w 2701229"/>
                <a:gd name="connsiteY2" fmla="*/ 542167 h 2165832"/>
                <a:gd name="connsiteX3" fmla="*/ 2539194 w 2701229"/>
                <a:gd name="connsiteY3" fmla="*/ 445471 h 2165832"/>
                <a:gd name="connsiteX4" fmla="*/ 2649568 w 2701229"/>
                <a:gd name="connsiteY4" fmla="*/ 566042 h 2165832"/>
                <a:gd name="connsiteX5" fmla="*/ 2667310 w 2701229"/>
                <a:gd name="connsiteY5" fmla="*/ 976724 h 2165832"/>
                <a:gd name="connsiteX6" fmla="*/ 2619226 w 2701229"/>
                <a:gd name="connsiteY6" fmla="*/ 1097603 h 2165832"/>
                <a:gd name="connsiteX7" fmla="*/ 2599320 w 2701229"/>
                <a:gd name="connsiteY7" fmla="*/ 1203528 h 2165832"/>
                <a:gd name="connsiteX8" fmla="*/ 2427611 w 2701229"/>
                <a:gd name="connsiteY8" fmla="*/ 1391830 h 2165832"/>
                <a:gd name="connsiteX9" fmla="*/ 2427611 w 2701229"/>
                <a:gd name="connsiteY9" fmla="*/ 1553671 h 2165832"/>
                <a:gd name="connsiteX10" fmla="*/ 2190188 w 2701229"/>
                <a:gd name="connsiteY10" fmla="*/ 1666391 h 2165832"/>
                <a:gd name="connsiteX11" fmla="*/ 2149001 w 2701229"/>
                <a:gd name="connsiteY11" fmla="*/ 1885605 h 2165832"/>
                <a:gd name="connsiteX12" fmla="*/ 2058371 w 2701229"/>
                <a:gd name="connsiteY12" fmla="*/ 2056266 h 2165832"/>
                <a:gd name="connsiteX13" fmla="*/ 1435044 w 2701229"/>
                <a:gd name="connsiteY13" fmla="*/ 2165832 h 2165832"/>
                <a:gd name="connsiteX14" fmla="*/ 1035781 w 2701229"/>
                <a:gd name="connsiteY14" fmla="*/ 2055377 h 2165832"/>
                <a:gd name="connsiteX15" fmla="*/ 695915 w 2701229"/>
                <a:gd name="connsiteY15" fmla="*/ 2112021 h 2165832"/>
                <a:gd name="connsiteX16" fmla="*/ 453154 w 2701229"/>
                <a:gd name="connsiteY16" fmla="*/ 2023009 h 2165832"/>
                <a:gd name="connsiteX17" fmla="*/ 218485 w 2701229"/>
                <a:gd name="connsiteY17" fmla="*/ 1731696 h 2165832"/>
                <a:gd name="connsiteX18" fmla="*/ 0 w 2701229"/>
                <a:gd name="connsiteY18" fmla="*/ 1456567 h 2165832"/>
                <a:gd name="connsiteX19" fmla="*/ 8092 w 2701229"/>
                <a:gd name="connsiteY19" fmla="*/ 1149069 h 2165832"/>
                <a:gd name="connsiteX20" fmla="*/ 420786 w 2701229"/>
                <a:gd name="connsiteY20" fmla="*/ 922492 h 2165832"/>
                <a:gd name="connsiteX21" fmla="*/ 776836 w 2701229"/>
                <a:gd name="connsiteY21" fmla="*/ 922492 h 2165832"/>
                <a:gd name="connsiteX22" fmla="*/ 882032 w 2701229"/>
                <a:gd name="connsiteY22" fmla="*/ 720191 h 2165832"/>
                <a:gd name="connsiteX23" fmla="*/ 930584 w 2701229"/>
                <a:gd name="connsiteY23" fmla="*/ 477430 h 2165832"/>
                <a:gd name="connsiteX24" fmla="*/ 1076241 w 2701229"/>
                <a:gd name="connsiteY24" fmla="*/ 291313 h 2165832"/>
                <a:gd name="connsiteX25" fmla="*/ 1335186 w 2701229"/>
                <a:gd name="connsiteY25" fmla="*/ 283221 h 2165832"/>
                <a:gd name="connsiteX26" fmla="*/ 1391830 w 2701229"/>
                <a:gd name="connsiteY26" fmla="*/ 129473 h 2165832"/>
                <a:gd name="connsiteX27" fmla="*/ 1545579 w 2701229"/>
                <a:gd name="connsiteY27" fmla="*/ 0 h 2165832"/>
                <a:gd name="connsiteX28" fmla="*/ 1497027 w 2701229"/>
                <a:gd name="connsiteY28" fmla="*/ 72828 h 2165832"/>
                <a:gd name="connsiteX0" fmla="*/ 1456567 w 2701229"/>
                <a:gd name="connsiteY0" fmla="*/ 40460 h 2217378"/>
                <a:gd name="connsiteX1" fmla="*/ 1946699 w 2701229"/>
                <a:gd name="connsiteY1" fmla="*/ 262587 h 2217378"/>
                <a:gd name="connsiteX2" fmla="*/ 1998733 w 2701229"/>
                <a:gd name="connsiteY2" fmla="*/ 542167 h 2217378"/>
                <a:gd name="connsiteX3" fmla="*/ 2539194 w 2701229"/>
                <a:gd name="connsiteY3" fmla="*/ 445471 h 2217378"/>
                <a:gd name="connsiteX4" fmla="*/ 2649568 w 2701229"/>
                <a:gd name="connsiteY4" fmla="*/ 566042 h 2217378"/>
                <a:gd name="connsiteX5" fmla="*/ 2667310 w 2701229"/>
                <a:gd name="connsiteY5" fmla="*/ 976724 h 2217378"/>
                <a:gd name="connsiteX6" fmla="*/ 2619226 w 2701229"/>
                <a:gd name="connsiteY6" fmla="*/ 1097603 h 2217378"/>
                <a:gd name="connsiteX7" fmla="*/ 2599320 w 2701229"/>
                <a:gd name="connsiteY7" fmla="*/ 1203528 h 2217378"/>
                <a:gd name="connsiteX8" fmla="*/ 2427611 w 2701229"/>
                <a:gd name="connsiteY8" fmla="*/ 1391830 h 2217378"/>
                <a:gd name="connsiteX9" fmla="*/ 2427611 w 2701229"/>
                <a:gd name="connsiteY9" fmla="*/ 1553671 h 2217378"/>
                <a:gd name="connsiteX10" fmla="*/ 2190188 w 2701229"/>
                <a:gd name="connsiteY10" fmla="*/ 1666391 h 2217378"/>
                <a:gd name="connsiteX11" fmla="*/ 2149001 w 2701229"/>
                <a:gd name="connsiteY11" fmla="*/ 1885605 h 2217378"/>
                <a:gd name="connsiteX12" fmla="*/ 2058371 w 2701229"/>
                <a:gd name="connsiteY12" fmla="*/ 2056266 h 2217378"/>
                <a:gd name="connsiteX13" fmla="*/ 1435044 w 2701229"/>
                <a:gd name="connsiteY13" fmla="*/ 2165832 h 2217378"/>
                <a:gd name="connsiteX14" fmla="*/ 947417 w 2701229"/>
                <a:gd name="connsiteY14" fmla="*/ 2217378 h 2217378"/>
                <a:gd name="connsiteX15" fmla="*/ 695915 w 2701229"/>
                <a:gd name="connsiteY15" fmla="*/ 2112021 h 2217378"/>
                <a:gd name="connsiteX16" fmla="*/ 453154 w 2701229"/>
                <a:gd name="connsiteY16" fmla="*/ 2023009 h 2217378"/>
                <a:gd name="connsiteX17" fmla="*/ 218485 w 2701229"/>
                <a:gd name="connsiteY17" fmla="*/ 1731696 h 2217378"/>
                <a:gd name="connsiteX18" fmla="*/ 0 w 2701229"/>
                <a:gd name="connsiteY18" fmla="*/ 1456567 h 2217378"/>
                <a:gd name="connsiteX19" fmla="*/ 8092 w 2701229"/>
                <a:gd name="connsiteY19" fmla="*/ 1149069 h 2217378"/>
                <a:gd name="connsiteX20" fmla="*/ 420786 w 2701229"/>
                <a:gd name="connsiteY20" fmla="*/ 922492 h 2217378"/>
                <a:gd name="connsiteX21" fmla="*/ 776836 w 2701229"/>
                <a:gd name="connsiteY21" fmla="*/ 922492 h 2217378"/>
                <a:gd name="connsiteX22" fmla="*/ 882032 w 2701229"/>
                <a:gd name="connsiteY22" fmla="*/ 720191 h 2217378"/>
                <a:gd name="connsiteX23" fmla="*/ 930584 w 2701229"/>
                <a:gd name="connsiteY23" fmla="*/ 477430 h 2217378"/>
                <a:gd name="connsiteX24" fmla="*/ 1076241 w 2701229"/>
                <a:gd name="connsiteY24" fmla="*/ 291313 h 2217378"/>
                <a:gd name="connsiteX25" fmla="*/ 1335186 w 2701229"/>
                <a:gd name="connsiteY25" fmla="*/ 283221 h 2217378"/>
                <a:gd name="connsiteX26" fmla="*/ 1391830 w 2701229"/>
                <a:gd name="connsiteY26" fmla="*/ 129473 h 2217378"/>
                <a:gd name="connsiteX27" fmla="*/ 1545579 w 2701229"/>
                <a:gd name="connsiteY27" fmla="*/ 0 h 2217378"/>
                <a:gd name="connsiteX28" fmla="*/ 1497027 w 2701229"/>
                <a:gd name="connsiteY28" fmla="*/ 72828 h 2217378"/>
                <a:gd name="connsiteX0" fmla="*/ 1456567 w 2701229"/>
                <a:gd name="connsiteY0" fmla="*/ 40460 h 2217378"/>
                <a:gd name="connsiteX1" fmla="*/ 1946699 w 2701229"/>
                <a:gd name="connsiteY1" fmla="*/ 262587 h 2217378"/>
                <a:gd name="connsiteX2" fmla="*/ 1998733 w 2701229"/>
                <a:gd name="connsiteY2" fmla="*/ 542167 h 2217378"/>
                <a:gd name="connsiteX3" fmla="*/ 2539194 w 2701229"/>
                <a:gd name="connsiteY3" fmla="*/ 445471 h 2217378"/>
                <a:gd name="connsiteX4" fmla="*/ 2649568 w 2701229"/>
                <a:gd name="connsiteY4" fmla="*/ 566042 h 2217378"/>
                <a:gd name="connsiteX5" fmla="*/ 2667310 w 2701229"/>
                <a:gd name="connsiteY5" fmla="*/ 976724 h 2217378"/>
                <a:gd name="connsiteX6" fmla="*/ 2619226 w 2701229"/>
                <a:gd name="connsiteY6" fmla="*/ 1097603 h 2217378"/>
                <a:gd name="connsiteX7" fmla="*/ 2599320 w 2701229"/>
                <a:gd name="connsiteY7" fmla="*/ 1203528 h 2217378"/>
                <a:gd name="connsiteX8" fmla="*/ 2427611 w 2701229"/>
                <a:gd name="connsiteY8" fmla="*/ 1391830 h 2217378"/>
                <a:gd name="connsiteX9" fmla="*/ 2427611 w 2701229"/>
                <a:gd name="connsiteY9" fmla="*/ 1553671 h 2217378"/>
                <a:gd name="connsiteX10" fmla="*/ 2190188 w 2701229"/>
                <a:gd name="connsiteY10" fmla="*/ 1666391 h 2217378"/>
                <a:gd name="connsiteX11" fmla="*/ 2149001 w 2701229"/>
                <a:gd name="connsiteY11" fmla="*/ 1885605 h 2217378"/>
                <a:gd name="connsiteX12" fmla="*/ 2058371 w 2701229"/>
                <a:gd name="connsiteY12" fmla="*/ 2056266 h 2217378"/>
                <a:gd name="connsiteX13" fmla="*/ 1435044 w 2701229"/>
                <a:gd name="connsiteY13" fmla="*/ 2165832 h 2217378"/>
                <a:gd name="connsiteX14" fmla="*/ 947417 w 2701229"/>
                <a:gd name="connsiteY14" fmla="*/ 2217378 h 2217378"/>
                <a:gd name="connsiteX15" fmla="*/ 495027 w 2701229"/>
                <a:gd name="connsiteY15" fmla="*/ 2162274 h 2217378"/>
                <a:gd name="connsiteX16" fmla="*/ 695915 w 2701229"/>
                <a:gd name="connsiteY16" fmla="*/ 2112021 h 2217378"/>
                <a:gd name="connsiteX17" fmla="*/ 453154 w 2701229"/>
                <a:gd name="connsiteY17" fmla="*/ 2023009 h 2217378"/>
                <a:gd name="connsiteX18" fmla="*/ 218485 w 2701229"/>
                <a:gd name="connsiteY18" fmla="*/ 1731696 h 2217378"/>
                <a:gd name="connsiteX19" fmla="*/ 0 w 2701229"/>
                <a:gd name="connsiteY19" fmla="*/ 1456567 h 2217378"/>
                <a:gd name="connsiteX20" fmla="*/ 8092 w 2701229"/>
                <a:gd name="connsiteY20" fmla="*/ 1149069 h 2217378"/>
                <a:gd name="connsiteX21" fmla="*/ 420786 w 2701229"/>
                <a:gd name="connsiteY21" fmla="*/ 922492 h 2217378"/>
                <a:gd name="connsiteX22" fmla="*/ 776836 w 2701229"/>
                <a:gd name="connsiteY22" fmla="*/ 922492 h 2217378"/>
                <a:gd name="connsiteX23" fmla="*/ 882032 w 2701229"/>
                <a:gd name="connsiteY23" fmla="*/ 720191 h 2217378"/>
                <a:gd name="connsiteX24" fmla="*/ 930584 w 2701229"/>
                <a:gd name="connsiteY24" fmla="*/ 477430 h 2217378"/>
                <a:gd name="connsiteX25" fmla="*/ 1076241 w 2701229"/>
                <a:gd name="connsiteY25" fmla="*/ 291313 h 2217378"/>
                <a:gd name="connsiteX26" fmla="*/ 1335186 w 2701229"/>
                <a:gd name="connsiteY26" fmla="*/ 283221 h 2217378"/>
                <a:gd name="connsiteX27" fmla="*/ 1391830 w 2701229"/>
                <a:gd name="connsiteY27" fmla="*/ 129473 h 2217378"/>
                <a:gd name="connsiteX28" fmla="*/ 1545579 w 2701229"/>
                <a:gd name="connsiteY28" fmla="*/ 0 h 2217378"/>
                <a:gd name="connsiteX29" fmla="*/ 1497027 w 2701229"/>
                <a:gd name="connsiteY29" fmla="*/ 72828 h 2217378"/>
                <a:gd name="connsiteX0" fmla="*/ 1456567 w 2701229"/>
                <a:gd name="connsiteY0" fmla="*/ 40460 h 2217378"/>
                <a:gd name="connsiteX1" fmla="*/ 1946699 w 2701229"/>
                <a:gd name="connsiteY1" fmla="*/ 262587 h 2217378"/>
                <a:gd name="connsiteX2" fmla="*/ 1998733 w 2701229"/>
                <a:gd name="connsiteY2" fmla="*/ 542167 h 2217378"/>
                <a:gd name="connsiteX3" fmla="*/ 2539194 w 2701229"/>
                <a:gd name="connsiteY3" fmla="*/ 445471 h 2217378"/>
                <a:gd name="connsiteX4" fmla="*/ 2649568 w 2701229"/>
                <a:gd name="connsiteY4" fmla="*/ 566042 h 2217378"/>
                <a:gd name="connsiteX5" fmla="*/ 2667310 w 2701229"/>
                <a:gd name="connsiteY5" fmla="*/ 976724 h 2217378"/>
                <a:gd name="connsiteX6" fmla="*/ 2619226 w 2701229"/>
                <a:gd name="connsiteY6" fmla="*/ 1097603 h 2217378"/>
                <a:gd name="connsiteX7" fmla="*/ 2599320 w 2701229"/>
                <a:gd name="connsiteY7" fmla="*/ 1203528 h 2217378"/>
                <a:gd name="connsiteX8" fmla="*/ 2427611 w 2701229"/>
                <a:gd name="connsiteY8" fmla="*/ 1391830 h 2217378"/>
                <a:gd name="connsiteX9" fmla="*/ 2427611 w 2701229"/>
                <a:gd name="connsiteY9" fmla="*/ 1553671 h 2217378"/>
                <a:gd name="connsiteX10" fmla="*/ 2190188 w 2701229"/>
                <a:gd name="connsiteY10" fmla="*/ 1666391 h 2217378"/>
                <a:gd name="connsiteX11" fmla="*/ 2149001 w 2701229"/>
                <a:gd name="connsiteY11" fmla="*/ 1885605 h 2217378"/>
                <a:gd name="connsiteX12" fmla="*/ 2058371 w 2701229"/>
                <a:gd name="connsiteY12" fmla="*/ 2056266 h 2217378"/>
                <a:gd name="connsiteX13" fmla="*/ 1435044 w 2701229"/>
                <a:gd name="connsiteY13" fmla="*/ 2165832 h 2217378"/>
                <a:gd name="connsiteX14" fmla="*/ 947417 w 2701229"/>
                <a:gd name="connsiteY14" fmla="*/ 2217378 h 2217378"/>
                <a:gd name="connsiteX15" fmla="*/ 495027 w 2701229"/>
                <a:gd name="connsiteY15" fmla="*/ 2162274 h 2217378"/>
                <a:gd name="connsiteX16" fmla="*/ 695915 w 2701229"/>
                <a:gd name="connsiteY16" fmla="*/ 2112021 h 2217378"/>
                <a:gd name="connsiteX17" fmla="*/ 129153 w 2701229"/>
                <a:gd name="connsiteY17" fmla="*/ 1890463 h 2217378"/>
                <a:gd name="connsiteX18" fmla="*/ 218485 w 2701229"/>
                <a:gd name="connsiteY18" fmla="*/ 1731696 h 2217378"/>
                <a:gd name="connsiteX19" fmla="*/ 0 w 2701229"/>
                <a:gd name="connsiteY19" fmla="*/ 1456567 h 2217378"/>
                <a:gd name="connsiteX20" fmla="*/ 8092 w 2701229"/>
                <a:gd name="connsiteY20" fmla="*/ 1149069 h 2217378"/>
                <a:gd name="connsiteX21" fmla="*/ 420786 w 2701229"/>
                <a:gd name="connsiteY21" fmla="*/ 922492 h 2217378"/>
                <a:gd name="connsiteX22" fmla="*/ 776836 w 2701229"/>
                <a:gd name="connsiteY22" fmla="*/ 922492 h 2217378"/>
                <a:gd name="connsiteX23" fmla="*/ 882032 w 2701229"/>
                <a:gd name="connsiteY23" fmla="*/ 720191 h 2217378"/>
                <a:gd name="connsiteX24" fmla="*/ 930584 w 2701229"/>
                <a:gd name="connsiteY24" fmla="*/ 477430 h 2217378"/>
                <a:gd name="connsiteX25" fmla="*/ 1076241 w 2701229"/>
                <a:gd name="connsiteY25" fmla="*/ 291313 h 2217378"/>
                <a:gd name="connsiteX26" fmla="*/ 1335186 w 2701229"/>
                <a:gd name="connsiteY26" fmla="*/ 283221 h 2217378"/>
                <a:gd name="connsiteX27" fmla="*/ 1391830 w 2701229"/>
                <a:gd name="connsiteY27" fmla="*/ 129473 h 2217378"/>
                <a:gd name="connsiteX28" fmla="*/ 1545579 w 2701229"/>
                <a:gd name="connsiteY28" fmla="*/ 0 h 2217378"/>
                <a:gd name="connsiteX29" fmla="*/ 1497027 w 2701229"/>
                <a:gd name="connsiteY29" fmla="*/ 72828 h 2217378"/>
                <a:gd name="connsiteX0" fmla="*/ 1456567 w 2701229"/>
                <a:gd name="connsiteY0" fmla="*/ 40460 h 2217378"/>
                <a:gd name="connsiteX1" fmla="*/ 1946699 w 2701229"/>
                <a:gd name="connsiteY1" fmla="*/ 262587 h 2217378"/>
                <a:gd name="connsiteX2" fmla="*/ 1998733 w 2701229"/>
                <a:gd name="connsiteY2" fmla="*/ 542167 h 2217378"/>
                <a:gd name="connsiteX3" fmla="*/ 2539194 w 2701229"/>
                <a:gd name="connsiteY3" fmla="*/ 445471 h 2217378"/>
                <a:gd name="connsiteX4" fmla="*/ 2649568 w 2701229"/>
                <a:gd name="connsiteY4" fmla="*/ 566042 h 2217378"/>
                <a:gd name="connsiteX5" fmla="*/ 2667310 w 2701229"/>
                <a:gd name="connsiteY5" fmla="*/ 976724 h 2217378"/>
                <a:gd name="connsiteX6" fmla="*/ 2619226 w 2701229"/>
                <a:gd name="connsiteY6" fmla="*/ 1097603 h 2217378"/>
                <a:gd name="connsiteX7" fmla="*/ 2599320 w 2701229"/>
                <a:gd name="connsiteY7" fmla="*/ 1203528 h 2217378"/>
                <a:gd name="connsiteX8" fmla="*/ 2427611 w 2701229"/>
                <a:gd name="connsiteY8" fmla="*/ 1391830 h 2217378"/>
                <a:gd name="connsiteX9" fmla="*/ 2427611 w 2701229"/>
                <a:gd name="connsiteY9" fmla="*/ 1553671 h 2217378"/>
                <a:gd name="connsiteX10" fmla="*/ 2190188 w 2701229"/>
                <a:gd name="connsiteY10" fmla="*/ 1666391 h 2217378"/>
                <a:gd name="connsiteX11" fmla="*/ 2149001 w 2701229"/>
                <a:gd name="connsiteY11" fmla="*/ 1885605 h 2217378"/>
                <a:gd name="connsiteX12" fmla="*/ 2058371 w 2701229"/>
                <a:gd name="connsiteY12" fmla="*/ 2056266 h 2217378"/>
                <a:gd name="connsiteX13" fmla="*/ 1435044 w 2701229"/>
                <a:gd name="connsiteY13" fmla="*/ 2165832 h 2217378"/>
                <a:gd name="connsiteX14" fmla="*/ 947417 w 2701229"/>
                <a:gd name="connsiteY14" fmla="*/ 2217378 h 2217378"/>
                <a:gd name="connsiteX15" fmla="*/ 495027 w 2701229"/>
                <a:gd name="connsiteY15" fmla="*/ 2162274 h 2217378"/>
                <a:gd name="connsiteX16" fmla="*/ 320368 w 2701229"/>
                <a:gd name="connsiteY16" fmla="*/ 2141475 h 2217378"/>
                <a:gd name="connsiteX17" fmla="*/ 129153 w 2701229"/>
                <a:gd name="connsiteY17" fmla="*/ 1890463 h 2217378"/>
                <a:gd name="connsiteX18" fmla="*/ 218485 w 2701229"/>
                <a:gd name="connsiteY18" fmla="*/ 1731696 h 2217378"/>
                <a:gd name="connsiteX19" fmla="*/ 0 w 2701229"/>
                <a:gd name="connsiteY19" fmla="*/ 1456567 h 2217378"/>
                <a:gd name="connsiteX20" fmla="*/ 8092 w 2701229"/>
                <a:gd name="connsiteY20" fmla="*/ 1149069 h 2217378"/>
                <a:gd name="connsiteX21" fmla="*/ 420786 w 2701229"/>
                <a:gd name="connsiteY21" fmla="*/ 922492 h 2217378"/>
                <a:gd name="connsiteX22" fmla="*/ 776836 w 2701229"/>
                <a:gd name="connsiteY22" fmla="*/ 922492 h 2217378"/>
                <a:gd name="connsiteX23" fmla="*/ 882032 w 2701229"/>
                <a:gd name="connsiteY23" fmla="*/ 720191 h 2217378"/>
                <a:gd name="connsiteX24" fmla="*/ 930584 w 2701229"/>
                <a:gd name="connsiteY24" fmla="*/ 477430 h 2217378"/>
                <a:gd name="connsiteX25" fmla="*/ 1076241 w 2701229"/>
                <a:gd name="connsiteY25" fmla="*/ 291313 h 2217378"/>
                <a:gd name="connsiteX26" fmla="*/ 1335186 w 2701229"/>
                <a:gd name="connsiteY26" fmla="*/ 283221 h 2217378"/>
                <a:gd name="connsiteX27" fmla="*/ 1391830 w 2701229"/>
                <a:gd name="connsiteY27" fmla="*/ 129473 h 2217378"/>
                <a:gd name="connsiteX28" fmla="*/ 1545579 w 2701229"/>
                <a:gd name="connsiteY28" fmla="*/ 0 h 2217378"/>
                <a:gd name="connsiteX29" fmla="*/ 1497027 w 2701229"/>
                <a:gd name="connsiteY29" fmla="*/ 72828 h 2217378"/>
                <a:gd name="connsiteX0" fmla="*/ 1648022 w 2892684"/>
                <a:gd name="connsiteY0" fmla="*/ 40460 h 2217378"/>
                <a:gd name="connsiteX1" fmla="*/ 2138154 w 2892684"/>
                <a:gd name="connsiteY1" fmla="*/ 262587 h 2217378"/>
                <a:gd name="connsiteX2" fmla="*/ 2190188 w 2892684"/>
                <a:gd name="connsiteY2" fmla="*/ 542167 h 2217378"/>
                <a:gd name="connsiteX3" fmla="*/ 2730649 w 2892684"/>
                <a:gd name="connsiteY3" fmla="*/ 445471 h 2217378"/>
                <a:gd name="connsiteX4" fmla="*/ 2841023 w 2892684"/>
                <a:gd name="connsiteY4" fmla="*/ 566042 h 2217378"/>
                <a:gd name="connsiteX5" fmla="*/ 2858765 w 2892684"/>
                <a:gd name="connsiteY5" fmla="*/ 976724 h 2217378"/>
                <a:gd name="connsiteX6" fmla="*/ 2810681 w 2892684"/>
                <a:gd name="connsiteY6" fmla="*/ 1097603 h 2217378"/>
                <a:gd name="connsiteX7" fmla="*/ 2790775 w 2892684"/>
                <a:gd name="connsiteY7" fmla="*/ 1203528 h 2217378"/>
                <a:gd name="connsiteX8" fmla="*/ 2619066 w 2892684"/>
                <a:gd name="connsiteY8" fmla="*/ 1391830 h 2217378"/>
                <a:gd name="connsiteX9" fmla="*/ 2619066 w 2892684"/>
                <a:gd name="connsiteY9" fmla="*/ 1553671 h 2217378"/>
                <a:gd name="connsiteX10" fmla="*/ 2381643 w 2892684"/>
                <a:gd name="connsiteY10" fmla="*/ 1666391 h 2217378"/>
                <a:gd name="connsiteX11" fmla="*/ 2340456 w 2892684"/>
                <a:gd name="connsiteY11" fmla="*/ 1885605 h 2217378"/>
                <a:gd name="connsiteX12" fmla="*/ 2249826 w 2892684"/>
                <a:gd name="connsiteY12" fmla="*/ 2056266 h 2217378"/>
                <a:gd name="connsiteX13" fmla="*/ 1626499 w 2892684"/>
                <a:gd name="connsiteY13" fmla="*/ 2165832 h 2217378"/>
                <a:gd name="connsiteX14" fmla="*/ 1138872 w 2892684"/>
                <a:gd name="connsiteY14" fmla="*/ 2217378 h 2217378"/>
                <a:gd name="connsiteX15" fmla="*/ 686482 w 2892684"/>
                <a:gd name="connsiteY15" fmla="*/ 2162274 h 2217378"/>
                <a:gd name="connsiteX16" fmla="*/ 511823 w 2892684"/>
                <a:gd name="connsiteY16" fmla="*/ 2141475 h 2217378"/>
                <a:gd name="connsiteX17" fmla="*/ 320608 w 2892684"/>
                <a:gd name="connsiteY17" fmla="*/ 1890463 h 2217378"/>
                <a:gd name="connsiteX18" fmla="*/ 409940 w 2892684"/>
                <a:gd name="connsiteY18" fmla="*/ 1731696 h 2217378"/>
                <a:gd name="connsiteX19" fmla="*/ 0 w 2892684"/>
                <a:gd name="connsiteY19" fmla="*/ 1449203 h 2217378"/>
                <a:gd name="connsiteX20" fmla="*/ 199547 w 2892684"/>
                <a:gd name="connsiteY20" fmla="*/ 1149069 h 2217378"/>
                <a:gd name="connsiteX21" fmla="*/ 612241 w 2892684"/>
                <a:gd name="connsiteY21" fmla="*/ 922492 h 2217378"/>
                <a:gd name="connsiteX22" fmla="*/ 968291 w 2892684"/>
                <a:gd name="connsiteY22" fmla="*/ 922492 h 2217378"/>
                <a:gd name="connsiteX23" fmla="*/ 1073487 w 2892684"/>
                <a:gd name="connsiteY23" fmla="*/ 720191 h 2217378"/>
                <a:gd name="connsiteX24" fmla="*/ 1122039 w 2892684"/>
                <a:gd name="connsiteY24" fmla="*/ 477430 h 2217378"/>
                <a:gd name="connsiteX25" fmla="*/ 1267696 w 2892684"/>
                <a:gd name="connsiteY25" fmla="*/ 291313 h 2217378"/>
                <a:gd name="connsiteX26" fmla="*/ 1526641 w 2892684"/>
                <a:gd name="connsiteY26" fmla="*/ 283221 h 2217378"/>
                <a:gd name="connsiteX27" fmla="*/ 1583285 w 2892684"/>
                <a:gd name="connsiteY27" fmla="*/ 129473 h 2217378"/>
                <a:gd name="connsiteX28" fmla="*/ 1737034 w 2892684"/>
                <a:gd name="connsiteY28" fmla="*/ 0 h 2217378"/>
                <a:gd name="connsiteX29" fmla="*/ 1688482 w 2892684"/>
                <a:gd name="connsiteY29" fmla="*/ 72828 h 221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92684" h="2217378">
                  <a:moveTo>
                    <a:pt x="1648022" y="40460"/>
                  </a:moveTo>
                  <a:lnTo>
                    <a:pt x="2138154" y="262587"/>
                  </a:lnTo>
                  <a:lnTo>
                    <a:pt x="2190188" y="542167"/>
                  </a:lnTo>
                  <a:lnTo>
                    <a:pt x="2730649" y="445471"/>
                  </a:lnTo>
                  <a:lnTo>
                    <a:pt x="2841023" y="566042"/>
                  </a:lnTo>
                  <a:cubicBezTo>
                    <a:pt x="2716846" y="722572"/>
                    <a:pt x="2982942" y="820194"/>
                    <a:pt x="2858765" y="976724"/>
                  </a:cubicBezTo>
                  <a:lnTo>
                    <a:pt x="2810681" y="1097603"/>
                  </a:lnTo>
                  <a:lnTo>
                    <a:pt x="2790775" y="1203528"/>
                  </a:lnTo>
                  <a:lnTo>
                    <a:pt x="2619066" y="1391830"/>
                  </a:lnTo>
                  <a:lnTo>
                    <a:pt x="2619066" y="1553671"/>
                  </a:lnTo>
                  <a:lnTo>
                    <a:pt x="2381643" y="1666391"/>
                  </a:lnTo>
                  <a:lnTo>
                    <a:pt x="2340456" y="1885605"/>
                  </a:lnTo>
                  <a:lnTo>
                    <a:pt x="2249826" y="2056266"/>
                  </a:lnTo>
                  <a:lnTo>
                    <a:pt x="1626499" y="2165832"/>
                  </a:lnTo>
                  <a:lnTo>
                    <a:pt x="1138872" y="2217378"/>
                  </a:lnTo>
                  <a:cubicBezTo>
                    <a:pt x="1064166" y="2184283"/>
                    <a:pt x="761188" y="2195369"/>
                    <a:pt x="686482" y="2162274"/>
                  </a:cubicBezTo>
                  <a:lnTo>
                    <a:pt x="511823" y="2141475"/>
                  </a:lnTo>
                  <a:lnTo>
                    <a:pt x="320608" y="1890463"/>
                  </a:lnTo>
                  <a:lnTo>
                    <a:pt x="409940" y="1731696"/>
                  </a:lnTo>
                  <a:lnTo>
                    <a:pt x="0" y="1449203"/>
                  </a:lnTo>
                  <a:lnTo>
                    <a:pt x="199547" y="1149069"/>
                  </a:lnTo>
                  <a:lnTo>
                    <a:pt x="612241" y="922492"/>
                  </a:lnTo>
                  <a:lnTo>
                    <a:pt x="968291" y="922492"/>
                  </a:lnTo>
                  <a:lnTo>
                    <a:pt x="1073487" y="720191"/>
                  </a:lnTo>
                  <a:lnTo>
                    <a:pt x="1122039" y="477430"/>
                  </a:lnTo>
                  <a:lnTo>
                    <a:pt x="1267696" y="291313"/>
                  </a:lnTo>
                  <a:lnTo>
                    <a:pt x="1526641" y="283221"/>
                  </a:lnTo>
                  <a:lnTo>
                    <a:pt x="1583285" y="129473"/>
                  </a:lnTo>
                  <a:lnTo>
                    <a:pt x="1737034" y="0"/>
                  </a:lnTo>
                  <a:lnTo>
                    <a:pt x="1688482" y="72828"/>
                  </a:lnTo>
                </a:path>
              </a:pathLst>
            </a:custGeom>
            <a:solidFill>
              <a:srgbClr val="C7B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1776084" y="5046152"/>
              <a:ext cx="3842714" cy="1928689"/>
            </a:xfrm>
            <a:custGeom>
              <a:avLst/>
              <a:gdLst>
                <a:gd name="connsiteX0" fmla="*/ 0 w 4064898"/>
                <a:gd name="connsiteY0" fmla="*/ 928629 h 2692693"/>
                <a:gd name="connsiteX1" fmla="*/ 890124 w 4064898"/>
                <a:gd name="connsiteY1" fmla="*/ 475475 h 2692693"/>
                <a:gd name="connsiteX2" fmla="*/ 2233402 w 4064898"/>
                <a:gd name="connsiteY2" fmla="*/ 103241 h 2692693"/>
                <a:gd name="connsiteX3" fmla="*/ 2816028 w 4064898"/>
                <a:gd name="connsiteY3" fmla="*/ 30413 h 2692693"/>
                <a:gd name="connsiteX4" fmla="*/ 3422931 w 4064898"/>
                <a:gd name="connsiteY4" fmla="*/ 540211 h 2692693"/>
                <a:gd name="connsiteX5" fmla="*/ 3633324 w 4064898"/>
                <a:gd name="connsiteY5" fmla="*/ 710144 h 2692693"/>
                <a:gd name="connsiteX6" fmla="*/ 3867993 w 4064898"/>
                <a:gd name="connsiteY6" fmla="*/ 1381783 h 2692693"/>
                <a:gd name="connsiteX7" fmla="*/ 4037925 w 4064898"/>
                <a:gd name="connsiteY7" fmla="*/ 1867305 h 2692693"/>
                <a:gd name="connsiteX8" fmla="*/ 4062202 w 4064898"/>
                <a:gd name="connsiteY8" fmla="*/ 2692693 h 2692693"/>
                <a:gd name="connsiteX0" fmla="*/ 0 w 5211393"/>
                <a:gd name="connsiteY0" fmla="*/ 1362060 h 2692693"/>
                <a:gd name="connsiteX1" fmla="*/ 2036619 w 5211393"/>
                <a:gd name="connsiteY1" fmla="*/ 475475 h 2692693"/>
                <a:gd name="connsiteX2" fmla="*/ 3379897 w 5211393"/>
                <a:gd name="connsiteY2" fmla="*/ 103241 h 2692693"/>
                <a:gd name="connsiteX3" fmla="*/ 3962523 w 5211393"/>
                <a:gd name="connsiteY3" fmla="*/ 30413 h 2692693"/>
                <a:gd name="connsiteX4" fmla="*/ 4569426 w 5211393"/>
                <a:gd name="connsiteY4" fmla="*/ 540211 h 2692693"/>
                <a:gd name="connsiteX5" fmla="*/ 4779819 w 5211393"/>
                <a:gd name="connsiteY5" fmla="*/ 710144 h 2692693"/>
                <a:gd name="connsiteX6" fmla="*/ 5014488 w 5211393"/>
                <a:gd name="connsiteY6" fmla="*/ 1381783 h 2692693"/>
                <a:gd name="connsiteX7" fmla="*/ 5184420 w 5211393"/>
                <a:gd name="connsiteY7" fmla="*/ 1867305 h 2692693"/>
                <a:gd name="connsiteX8" fmla="*/ 5208697 w 5211393"/>
                <a:gd name="connsiteY8" fmla="*/ 2692693 h 2692693"/>
                <a:gd name="connsiteX0" fmla="*/ 0 w 5686770"/>
                <a:gd name="connsiteY0" fmla="*/ 1515857 h 2692693"/>
                <a:gd name="connsiteX1" fmla="*/ 2511996 w 5686770"/>
                <a:gd name="connsiteY1" fmla="*/ 475475 h 2692693"/>
                <a:gd name="connsiteX2" fmla="*/ 3855274 w 5686770"/>
                <a:gd name="connsiteY2" fmla="*/ 103241 h 2692693"/>
                <a:gd name="connsiteX3" fmla="*/ 4437900 w 5686770"/>
                <a:gd name="connsiteY3" fmla="*/ 30413 h 2692693"/>
                <a:gd name="connsiteX4" fmla="*/ 5044803 w 5686770"/>
                <a:gd name="connsiteY4" fmla="*/ 540211 h 2692693"/>
                <a:gd name="connsiteX5" fmla="*/ 5255196 w 5686770"/>
                <a:gd name="connsiteY5" fmla="*/ 710144 h 2692693"/>
                <a:gd name="connsiteX6" fmla="*/ 5489865 w 5686770"/>
                <a:gd name="connsiteY6" fmla="*/ 1381783 h 2692693"/>
                <a:gd name="connsiteX7" fmla="*/ 5659797 w 5686770"/>
                <a:gd name="connsiteY7" fmla="*/ 1867305 h 2692693"/>
                <a:gd name="connsiteX8" fmla="*/ 5684074 w 5686770"/>
                <a:gd name="connsiteY8" fmla="*/ 2692693 h 2692693"/>
                <a:gd name="connsiteX0" fmla="*/ 0 w 5420538"/>
                <a:gd name="connsiteY0" fmla="*/ 1147228 h 2692693"/>
                <a:gd name="connsiteX1" fmla="*/ 2245764 w 5420538"/>
                <a:gd name="connsiteY1" fmla="*/ 475475 h 2692693"/>
                <a:gd name="connsiteX2" fmla="*/ 3589042 w 5420538"/>
                <a:gd name="connsiteY2" fmla="*/ 103241 h 2692693"/>
                <a:gd name="connsiteX3" fmla="*/ 4171668 w 5420538"/>
                <a:gd name="connsiteY3" fmla="*/ 30413 h 2692693"/>
                <a:gd name="connsiteX4" fmla="*/ 4778571 w 5420538"/>
                <a:gd name="connsiteY4" fmla="*/ 540211 h 2692693"/>
                <a:gd name="connsiteX5" fmla="*/ 4988964 w 5420538"/>
                <a:gd name="connsiteY5" fmla="*/ 710144 h 2692693"/>
                <a:gd name="connsiteX6" fmla="*/ 5223633 w 5420538"/>
                <a:gd name="connsiteY6" fmla="*/ 1381783 h 2692693"/>
                <a:gd name="connsiteX7" fmla="*/ 5393565 w 5420538"/>
                <a:gd name="connsiteY7" fmla="*/ 1867305 h 2692693"/>
                <a:gd name="connsiteX8" fmla="*/ 5417842 w 5420538"/>
                <a:gd name="connsiteY8" fmla="*/ 2692693 h 2692693"/>
                <a:gd name="connsiteX0" fmla="*/ 0 w 5420538"/>
                <a:gd name="connsiteY0" fmla="*/ 1144309 h 2689774"/>
                <a:gd name="connsiteX1" fmla="*/ 2225284 w 5420538"/>
                <a:gd name="connsiteY1" fmla="*/ 370159 h 2689774"/>
                <a:gd name="connsiteX2" fmla="*/ 3589042 w 5420538"/>
                <a:gd name="connsiteY2" fmla="*/ 100322 h 2689774"/>
                <a:gd name="connsiteX3" fmla="*/ 4171668 w 5420538"/>
                <a:gd name="connsiteY3" fmla="*/ 27494 h 2689774"/>
                <a:gd name="connsiteX4" fmla="*/ 4778571 w 5420538"/>
                <a:gd name="connsiteY4" fmla="*/ 537292 h 2689774"/>
                <a:gd name="connsiteX5" fmla="*/ 4988964 w 5420538"/>
                <a:gd name="connsiteY5" fmla="*/ 707225 h 2689774"/>
                <a:gd name="connsiteX6" fmla="*/ 5223633 w 5420538"/>
                <a:gd name="connsiteY6" fmla="*/ 1378864 h 2689774"/>
                <a:gd name="connsiteX7" fmla="*/ 5393565 w 5420538"/>
                <a:gd name="connsiteY7" fmla="*/ 1864386 h 2689774"/>
                <a:gd name="connsiteX8" fmla="*/ 5417842 w 5420538"/>
                <a:gd name="connsiteY8" fmla="*/ 2689774 h 2689774"/>
                <a:gd name="connsiteX0" fmla="*/ 0 w 5400059"/>
                <a:gd name="connsiteY0" fmla="*/ 878078 h 2689774"/>
                <a:gd name="connsiteX1" fmla="*/ 2204805 w 5400059"/>
                <a:gd name="connsiteY1" fmla="*/ 370159 h 2689774"/>
                <a:gd name="connsiteX2" fmla="*/ 3568563 w 5400059"/>
                <a:gd name="connsiteY2" fmla="*/ 100322 h 2689774"/>
                <a:gd name="connsiteX3" fmla="*/ 4151189 w 5400059"/>
                <a:gd name="connsiteY3" fmla="*/ 27494 h 2689774"/>
                <a:gd name="connsiteX4" fmla="*/ 4758092 w 5400059"/>
                <a:gd name="connsiteY4" fmla="*/ 537292 h 2689774"/>
                <a:gd name="connsiteX5" fmla="*/ 4968485 w 5400059"/>
                <a:gd name="connsiteY5" fmla="*/ 707225 h 2689774"/>
                <a:gd name="connsiteX6" fmla="*/ 5203154 w 5400059"/>
                <a:gd name="connsiteY6" fmla="*/ 1378864 h 2689774"/>
                <a:gd name="connsiteX7" fmla="*/ 5373086 w 5400059"/>
                <a:gd name="connsiteY7" fmla="*/ 1864386 h 2689774"/>
                <a:gd name="connsiteX8" fmla="*/ 5397363 w 5400059"/>
                <a:gd name="connsiteY8" fmla="*/ 2689774 h 2689774"/>
                <a:gd name="connsiteX0" fmla="*/ 0 w 5400059"/>
                <a:gd name="connsiteY0" fmla="*/ 878078 h 2689774"/>
                <a:gd name="connsiteX1" fmla="*/ 2204805 w 5400059"/>
                <a:gd name="connsiteY1" fmla="*/ 370159 h 2689774"/>
                <a:gd name="connsiteX2" fmla="*/ 3445687 w 5400059"/>
                <a:gd name="connsiteY2" fmla="*/ 100322 h 2689774"/>
                <a:gd name="connsiteX3" fmla="*/ 4151189 w 5400059"/>
                <a:gd name="connsiteY3" fmla="*/ 27494 h 2689774"/>
                <a:gd name="connsiteX4" fmla="*/ 4758092 w 5400059"/>
                <a:gd name="connsiteY4" fmla="*/ 537292 h 2689774"/>
                <a:gd name="connsiteX5" fmla="*/ 4968485 w 5400059"/>
                <a:gd name="connsiteY5" fmla="*/ 707225 h 2689774"/>
                <a:gd name="connsiteX6" fmla="*/ 5203154 w 5400059"/>
                <a:gd name="connsiteY6" fmla="*/ 1378864 h 2689774"/>
                <a:gd name="connsiteX7" fmla="*/ 5373086 w 5400059"/>
                <a:gd name="connsiteY7" fmla="*/ 1864386 h 2689774"/>
                <a:gd name="connsiteX8" fmla="*/ 5397363 w 5400059"/>
                <a:gd name="connsiteY8" fmla="*/ 2689774 h 2689774"/>
                <a:gd name="connsiteX0" fmla="*/ 0 w 5359100"/>
                <a:gd name="connsiteY0" fmla="*/ 755202 h 2689774"/>
                <a:gd name="connsiteX1" fmla="*/ 2163846 w 5359100"/>
                <a:gd name="connsiteY1" fmla="*/ 370159 h 2689774"/>
                <a:gd name="connsiteX2" fmla="*/ 3404728 w 5359100"/>
                <a:gd name="connsiteY2" fmla="*/ 100322 h 2689774"/>
                <a:gd name="connsiteX3" fmla="*/ 4110230 w 5359100"/>
                <a:gd name="connsiteY3" fmla="*/ 27494 h 2689774"/>
                <a:gd name="connsiteX4" fmla="*/ 4717133 w 5359100"/>
                <a:gd name="connsiteY4" fmla="*/ 537292 h 2689774"/>
                <a:gd name="connsiteX5" fmla="*/ 4927526 w 5359100"/>
                <a:gd name="connsiteY5" fmla="*/ 707225 h 2689774"/>
                <a:gd name="connsiteX6" fmla="*/ 5162195 w 5359100"/>
                <a:gd name="connsiteY6" fmla="*/ 1378864 h 2689774"/>
                <a:gd name="connsiteX7" fmla="*/ 5332127 w 5359100"/>
                <a:gd name="connsiteY7" fmla="*/ 1864386 h 2689774"/>
                <a:gd name="connsiteX8" fmla="*/ 5356404 w 5359100"/>
                <a:gd name="connsiteY8" fmla="*/ 2689774 h 268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9100" h="2689774">
                  <a:moveTo>
                    <a:pt x="0" y="755202"/>
                  </a:moveTo>
                  <a:cubicBezTo>
                    <a:pt x="258945" y="597407"/>
                    <a:pt x="1596391" y="479306"/>
                    <a:pt x="2163846" y="370159"/>
                  </a:cubicBezTo>
                  <a:cubicBezTo>
                    <a:pt x="2731301" y="261012"/>
                    <a:pt x="3080331" y="157433"/>
                    <a:pt x="3404728" y="100322"/>
                  </a:cubicBezTo>
                  <a:cubicBezTo>
                    <a:pt x="3729125" y="43211"/>
                    <a:pt x="3891496" y="-45334"/>
                    <a:pt x="4110230" y="27494"/>
                  </a:cubicBezTo>
                  <a:cubicBezTo>
                    <a:pt x="4328964" y="100322"/>
                    <a:pt x="4580917" y="424003"/>
                    <a:pt x="4717133" y="537292"/>
                  </a:cubicBezTo>
                  <a:cubicBezTo>
                    <a:pt x="4853349" y="650580"/>
                    <a:pt x="4853349" y="566963"/>
                    <a:pt x="4927526" y="707225"/>
                  </a:cubicBezTo>
                  <a:cubicBezTo>
                    <a:pt x="5001703" y="847487"/>
                    <a:pt x="5162195" y="1378864"/>
                    <a:pt x="5162195" y="1378864"/>
                  </a:cubicBezTo>
                  <a:cubicBezTo>
                    <a:pt x="5229628" y="1571724"/>
                    <a:pt x="5299759" y="1645901"/>
                    <a:pt x="5332127" y="1864386"/>
                  </a:cubicBezTo>
                  <a:cubicBezTo>
                    <a:pt x="5364495" y="2082871"/>
                    <a:pt x="5360449" y="2386322"/>
                    <a:pt x="5356404" y="2689774"/>
                  </a:cubicBezTo>
                </a:path>
              </a:pathLst>
            </a:custGeom>
            <a:noFill/>
            <a:ln w="101600" cap="flat" cmpd="sng" algn="ctr">
              <a:solidFill>
                <a:srgbClr val="CEE7E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5031835" y="3785713"/>
              <a:ext cx="4724741" cy="1614251"/>
            </a:xfrm>
            <a:custGeom>
              <a:avLst/>
              <a:gdLst>
                <a:gd name="connsiteX0" fmla="*/ 0 w 6302400"/>
                <a:gd name="connsiteY0" fmla="*/ 2199353 h 2256150"/>
                <a:gd name="connsiteX1" fmla="*/ 517890 w 6302400"/>
                <a:gd name="connsiteY1" fmla="*/ 2199353 h 2256150"/>
                <a:gd name="connsiteX2" fmla="*/ 1189529 w 6302400"/>
                <a:gd name="connsiteY2" fmla="*/ 2247906 h 2256150"/>
                <a:gd name="connsiteX3" fmla="*/ 1569855 w 6302400"/>
                <a:gd name="connsiteY3" fmla="*/ 2005145 h 2256150"/>
                <a:gd name="connsiteX4" fmla="*/ 2014917 w 6302400"/>
                <a:gd name="connsiteY4" fmla="*/ 1446794 h 2256150"/>
                <a:gd name="connsiteX5" fmla="*/ 2459979 w 6302400"/>
                <a:gd name="connsiteY5" fmla="*/ 1365874 h 2256150"/>
                <a:gd name="connsiteX6" fmla="*/ 2540899 w 6302400"/>
                <a:gd name="connsiteY6" fmla="*/ 880352 h 2256150"/>
                <a:gd name="connsiteX7" fmla="*/ 2678464 w 6302400"/>
                <a:gd name="connsiteY7" fmla="*/ 613314 h 2256150"/>
                <a:gd name="connsiteX8" fmla="*/ 3770888 w 6302400"/>
                <a:gd name="connsiteY8" fmla="*/ 564762 h 2256150"/>
                <a:gd name="connsiteX9" fmla="*/ 4588184 w 6302400"/>
                <a:gd name="connsiteY9" fmla="*/ 556670 h 2256150"/>
                <a:gd name="connsiteX10" fmla="*/ 4741933 w 6302400"/>
                <a:gd name="connsiteY10" fmla="*/ 427198 h 2256150"/>
                <a:gd name="connsiteX11" fmla="*/ 5049430 w 6302400"/>
                <a:gd name="connsiteY11" fmla="*/ 419106 h 2256150"/>
                <a:gd name="connsiteX12" fmla="*/ 4984694 w 6302400"/>
                <a:gd name="connsiteY12" fmla="*/ 54964 h 2256150"/>
                <a:gd name="connsiteX13" fmla="*/ 5405479 w 6302400"/>
                <a:gd name="connsiteY13" fmla="*/ 14504 h 2256150"/>
                <a:gd name="connsiteX14" fmla="*/ 6206591 w 6302400"/>
                <a:gd name="connsiteY14" fmla="*/ 184437 h 2256150"/>
                <a:gd name="connsiteX15" fmla="*/ 6295603 w 6302400"/>
                <a:gd name="connsiteY15" fmla="*/ 224897 h 2256150"/>
                <a:gd name="connsiteX16" fmla="*/ 6279419 w 6302400"/>
                <a:gd name="connsiteY16" fmla="*/ 200621 h 2256150"/>
                <a:gd name="connsiteX0" fmla="*/ 0 w 6099758"/>
                <a:gd name="connsiteY0" fmla="*/ 2177262 h 2256453"/>
                <a:gd name="connsiteX1" fmla="*/ 315248 w 6099758"/>
                <a:gd name="connsiteY1" fmla="*/ 2199353 h 2256453"/>
                <a:gd name="connsiteX2" fmla="*/ 986887 w 6099758"/>
                <a:gd name="connsiteY2" fmla="*/ 2247906 h 2256453"/>
                <a:gd name="connsiteX3" fmla="*/ 1367213 w 6099758"/>
                <a:gd name="connsiteY3" fmla="*/ 2005145 h 2256453"/>
                <a:gd name="connsiteX4" fmla="*/ 1812275 w 6099758"/>
                <a:gd name="connsiteY4" fmla="*/ 1446794 h 2256453"/>
                <a:gd name="connsiteX5" fmla="*/ 2257337 w 6099758"/>
                <a:gd name="connsiteY5" fmla="*/ 1365874 h 2256453"/>
                <a:gd name="connsiteX6" fmla="*/ 2338257 w 6099758"/>
                <a:gd name="connsiteY6" fmla="*/ 880352 h 2256453"/>
                <a:gd name="connsiteX7" fmla="*/ 2475822 w 6099758"/>
                <a:gd name="connsiteY7" fmla="*/ 613314 h 2256453"/>
                <a:gd name="connsiteX8" fmla="*/ 3568246 w 6099758"/>
                <a:gd name="connsiteY8" fmla="*/ 564762 h 2256453"/>
                <a:gd name="connsiteX9" fmla="*/ 4385542 w 6099758"/>
                <a:gd name="connsiteY9" fmla="*/ 556670 h 2256453"/>
                <a:gd name="connsiteX10" fmla="*/ 4539291 w 6099758"/>
                <a:gd name="connsiteY10" fmla="*/ 427198 h 2256453"/>
                <a:gd name="connsiteX11" fmla="*/ 4846788 w 6099758"/>
                <a:gd name="connsiteY11" fmla="*/ 419106 h 2256453"/>
                <a:gd name="connsiteX12" fmla="*/ 4782052 w 6099758"/>
                <a:gd name="connsiteY12" fmla="*/ 54964 h 2256453"/>
                <a:gd name="connsiteX13" fmla="*/ 5202837 w 6099758"/>
                <a:gd name="connsiteY13" fmla="*/ 14504 h 2256453"/>
                <a:gd name="connsiteX14" fmla="*/ 6003949 w 6099758"/>
                <a:gd name="connsiteY14" fmla="*/ 184437 h 2256453"/>
                <a:gd name="connsiteX15" fmla="*/ 6092961 w 6099758"/>
                <a:gd name="connsiteY15" fmla="*/ 224897 h 2256453"/>
                <a:gd name="connsiteX16" fmla="*/ 6076777 w 6099758"/>
                <a:gd name="connsiteY16" fmla="*/ 200621 h 2256453"/>
                <a:gd name="connsiteX0" fmla="*/ 0 w 6373266"/>
                <a:gd name="connsiteY0" fmla="*/ 2177262 h 2256453"/>
                <a:gd name="connsiteX1" fmla="*/ 315248 w 6373266"/>
                <a:gd name="connsiteY1" fmla="*/ 2199353 h 2256453"/>
                <a:gd name="connsiteX2" fmla="*/ 986887 w 6373266"/>
                <a:gd name="connsiteY2" fmla="*/ 2247906 h 2256453"/>
                <a:gd name="connsiteX3" fmla="*/ 1367213 w 6373266"/>
                <a:gd name="connsiteY3" fmla="*/ 2005145 h 2256453"/>
                <a:gd name="connsiteX4" fmla="*/ 1812275 w 6373266"/>
                <a:gd name="connsiteY4" fmla="*/ 1446794 h 2256453"/>
                <a:gd name="connsiteX5" fmla="*/ 2257337 w 6373266"/>
                <a:gd name="connsiteY5" fmla="*/ 1365874 h 2256453"/>
                <a:gd name="connsiteX6" fmla="*/ 2338257 w 6373266"/>
                <a:gd name="connsiteY6" fmla="*/ 880352 h 2256453"/>
                <a:gd name="connsiteX7" fmla="*/ 2475822 w 6373266"/>
                <a:gd name="connsiteY7" fmla="*/ 613314 h 2256453"/>
                <a:gd name="connsiteX8" fmla="*/ 3568246 w 6373266"/>
                <a:gd name="connsiteY8" fmla="*/ 564762 h 2256453"/>
                <a:gd name="connsiteX9" fmla="*/ 4385542 w 6373266"/>
                <a:gd name="connsiteY9" fmla="*/ 556670 h 2256453"/>
                <a:gd name="connsiteX10" fmla="*/ 4539291 w 6373266"/>
                <a:gd name="connsiteY10" fmla="*/ 427198 h 2256453"/>
                <a:gd name="connsiteX11" fmla="*/ 4846788 w 6373266"/>
                <a:gd name="connsiteY11" fmla="*/ 419106 h 2256453"/>
                <a:gd name="connsiteX12" fmla="*/ 4782052 w 6373266"/>
                <a:gd name="connsiteY12" fmla="*/ 54964 h 2256453"/>
                <a:gd name="connsiteX13" fmla="*/ 5202837 w 6373266"/>
                <a:gd name="connsiteY13" fmla="*/ 14504 h 2256453"/>
                <a:gd name="connsiteX14" fmla="*/ 6003949 w 6373266"/>
                <a:gd name="connsiteY14" fmla="*/ 184437 h 2256453"/>
                <a:gd name="connsiteX15" fmla="*/ 6092961 w 6373266"/>
                <a:gd name="connsiteY15" fmla="*/ 224897 h 2256453"/>
                <a:gd name="connsiteX16" fmla="*/ 6372750 w 6373266"/>
                <a:gd name="connsiteY16" fmla="*/ 270529 h 2256453"/>
                <a:gd name="connsiteX0" fmla="*/ 0 w 6587282"/>
                <a:gd name="connsiteY0" fmla="*/ 2130600 h 2257163"/>
                <a:gd name="connsiteX1" fmla="*/ 529264 w 6587282"/>
                <a:gd name="connsiteY1" fmla="*/ 2199353 h 2257163"/>
                <a:gd name="connsiteX2" fmla="*/ 1200903 w 6587282"/>
                <a:gd name="connsiteY2" fmla="*/ 2247906 h 2257163"/>
                <a:gd name="connsiteX3" fmla="*/ 1581229 w 6587282"/>
                <a:gd name="connsiteY3" fmla="*/ 2005145 h 2257163"/>
                <a:gd name="connsiteX4" fmla="*/ 2026291 w 6587282"/>
                <a:gd name="connsiteY4" fmla="*/ 1446794 h 2257163"/>
                <a:gd name="connsiteX5" fmla="*/ 2471353 w 6587282"/>
                <a:gd name="connsiteY5" fmla="*/ 1365874 h 2257163"/>
                <a:gd name="connsiteX6" fmla="*/ 2552273 w 6587282"/>
                <a:gd name="connsiteY6" fmla="*/ 880352 h 2257163"/>
                <a:gd name="connsiteX7" fmla="*/ 2689838 w 6587282"/>
                <a:gd name="connsiteY7" fmla="*/ 613314 h 2257163"/>
                <a:gd name="connsiteX8" fmla="*/ 3782262 w 6587282"/>
                <a:gd name="connsiteY8" fmla="*/ 564762 h 2257163"/>
                <a:gd name="connsiteX9" fmla="*/ 4599558 w 6587282"/>
                <a:gd name="connsiteY9" fmla="*/ 556670 h 2257163"/>
                <a:gd name="connsiteX10" fmla="*/ 4753307 w 6587282"/>
                <a:gd name="connsiteY10" fmla="*/ 427198 h 2257163"/>
                <a:gd name="connsiteX11" fmla="*/ 5060804 w 6587282"/>
                <a:gd name="connsiteY11" fmla="*/ 419106 h 2257163"/>
                <a:gd name="connsiteX12" fmla="*/ 4996068 w 6587282"/>
                <a:gd name="connsiteY12" fmla="*/ 54964 h 2257163"/>
                <a:gd name="connsiteX13" fmla="*/ 5416853 w 6587282"/>
                <a:gd name="connsiteY13" fmla="*/ 14504 h 2257163"/>
                <a:gd name="connsiteX14" fmla="*/ 6217965 w 6587282"/>
                <a:gd name="connsiteY14" fmla="*/ 184437 h 2257163"/>
                <a:gd name="connsiteX15" fmla="*/ 6306977 w 6587282"/>
                <a:gd name="connsiteY15" fmla="*/ 224897 h 2257163"/>
                <a:gd name="connsiteX16" fmla="*/ 6586766 w 6587282"/>
                <a:gd name="connsiteY16" fmla="*/ 270529 h 2257163"/>
                <a:gd name="connsiteX0" fmla="*/ 0 w 6587282"/>
                <a:gd name="connsiteY0" fmla="*/ 2117821 h 2244384"/>
                <a:gd name="connsiteX1" fmla="*/ 529264 w 6587282"/>
                <a:gd name="connsiteY1" fmla="*/ 2186574 h 2244384"/>
                <a:gd name="connsiteX2" fmla="*/ 1200903 w 6587282"/>
                <a:gd name="connsiteY2" fmla="*/ 2235127 h 2244384"/>
                <a:gd name="connsiteX3" fmla="*/ 1581229 w 6587282"/>
                <a:gd name="connsiteY3" fmla="*/ 1992366 h 2244384"/>
                <a:gd name="connsiteX4" fmla="*/ 2026291 w 6587282"/>
                <a:gd name="connsiteY4" fmla="*/ 1434015 h 2244384"/>
                <a:gd name="connsiteX5" fmla="*/ 2471353 w 6587282"/>
                <a:gd name="connsiteY5" fmla="*/ 1353095 h 2244384"/>
                <a:gd name="connsiteX6" fmla="*/ 2552273 w 6587282"/>
                <a:gd name="connsiteY6" fmla="*/ 867573 h 2244384"/>
                <a:gd name="connsiteX7" fmla="*/ 2689838 w 6587282"/>
                <a:gd name="connsiteY7" fmla="*/ 600535 h 2244384"/>
                <a:gd name="connsiteX8" fmla="*/ 3782262 w 6587282"/>
                <a:gd name="connsiteY8" fmla="*/ 551983 h 2244384"/>
                <a:gd name="connsiteX9" fmla="*/ 4599558 w 6587282"/>
                <a:gd name="connsiteY9" fmla="*/ 543891 h 2244384"/>
                <a:gd name="connsiteX10" fmla="*/ 4753307 w 6587282"/>
                <a:gd name="connsiteY10" fmla="*/ 414419 h 2244384"/>
                <a:gd name="connsiteX11" fmla="*/ 5060804 w 6587282"/>
                <a:gd name="connsiteY11" fmla="*/ 406327 h 2244384"/>
                <a:gd name="connsiteX12" fmla="*/ 4996068 w 6587282"/>
                <a:gd name="connsiteY12" fmla="*/ 103623 h 2244384"/>
                <a:gd name="connsiteX13" fmla="*/ 5416853 w 6587282"/>
                <a:gd name="connsiteY13" fmla="*/ 1725 h 2244384"/>
                <a:gd name="connsiteX14" fmla="*/ 6217965 w 6587282"/>
                <a:gd name="connsiteY14" fmla="*/ 171658 h 2244384"/>
                <a:gd name="connsiteX15" fmla="*/ 6306977 w 6587282"/>
                <a:gd name="connsiteY15" fmla="*/ 212118 h 2244384"/>
                <a:gd name="connsiteX16" fmla="*/ 6586766 w 6587282"/>
                <a:gd name="connsiteY16" fmla="*/ 257750 h 2244384"/>
                <a:gd name="connsiteX0" fmla="*/ 0 w 6587282"/>
                <a:gd name="connsiteY0" fmla="*/ 2048617 h 2175180"/>
                <a:gd name="connsiteX1" fmla="*/ 529264 w 6587282"/>
                <a:gd name="connsiteY1" fmla="*/ 2117370 h 2175180"/>
                <a:gd name="connsiteX2" fmla="*/ 1200903 w 6587282"/>
                <a:gd name="connsiteY2" fmla="*/ 2165923 h 2175180"/>
                <a:gd name="connsiteX3" fmla="*/ 1581229 w 6587282"/>
                <a:gd name="connsiteY3" fmla="*/ 1923162 h 2175180"/>
                <a:gd name="connsiteX4" fmla="*/ 2026291 w 6587282"/>
                <a:gd name="connsiteY4" fmla="*/ 1364811 h 2175180"/>
                <a:gd name="connsiteX5" fmla="*/ 2471353 w 6587282"/>
                <a:gd name="connsiteY5" fmla="*/ 1283891 h 2175180"/>
                <a:gd name="connsiteX6" fmla="*/ 2552273 w 6587282"/>
                <a:gd name="connsiteY6" fmla="*/ 798369 h 2175180"/>
                <a:gd name="connsiteX7" fmla="*/ 2689838 w 6587282"/>
                <a:gd name="connsiteY7" fmla="*/ 531331 h 2175180"/>
                <a:gd name="connsiteX8" fmla="*/ 3782262 w 6587282"/>
                <a:gd name="connsiteY8" fmla="*/ 482779 h 2175180"/>
                <a:gd name="connsiteX9" fmla="*/ 4599558 w 6587282"/>
                <a:gd name="connsiteY9" fmla="*/ 474687 h 2175180"/>
                <a:gd name="connsiteX10" fmla="*/ 4753307 w 6587282"/>
                <a:gd name="connsiteY10" fmla="*/ 345215 h 2175180"/>
                <a:gd name="connsiteX11" fmla="*/ 5060804 w 6587282"/>
                <a:gd name="connsiteY11" fmla="*/ 337123 h 2175180"/>
                <a:gd name="connsiteX12" fmla="*/ 4996068 w 6587282"/>
                <a:gd name="connsiteY12" fmla="*/ 34419 h 2175180"/>
                <a:gd name="connsiteX13" fmla="*/ 5457799 w 6587282"/>
                <a:gd name="connsiteY13" fmla="*/ 14439 h 2175180"/>
                <a:gd name="connsiteX14" fmla="*/ 6217965 w 6587282"/>
                <a:gd name="connsiteY14" fmla="*/ 102454 h 2175180"/>
                <a:gd name="connsiteX15" fmla="*/ 6306977 w 6587282"/>
                <a:gd name="connsiteY15" fmla="*/ 142914 h 2175180"/>
                <a:gd name="connsiteX16" fmla="*/ 6586766 w 6587282"/>
                <a:gd name="connsiteY16" fmla="*/ 188546 h 2175180"/>
                <a:gd name="connsiteX0" fmla="*/ 0 w 6587282"/>
                <a:gd name="connsiteY0" fmla="*/ 2048617 h 2175180"/>
                <a:gd name="connsiteX1" fmla="*/ 529264 w 6587282"/>
                <a:gd name="connsiteY1" fmla="*/ 2117370 h 2175180"/>
                <a:gd name="connsiteX2" fmla="*/ 1200903 w 6587282"/>
                <a:gd name="connsiteY2" fmla="*/ 2165923 h 2175180"/>
                <a:gd name="connsiteX3" fmla="*/ 1581229 w 6587282"/>
                <a:gd name="connsiteY3" fmla="*/ 1923162 h 2175180"/>
                <a:gd name="connsiteX4" fmla="*/ 2026291 w 6587282"/>
                <a:gd name="connsiteY4" fmla="*/ 1364811 h 2175180"/>
                <a:gd name="connsiteX5" fmla="*/ 2471353 w 6587282"/>
                <a:gd name="connsiteY5" fmla="*/ 1283891 h 2175180"/>
                <a:gd name="connsiteX6" fmla="*/ 2552273 w 6587282"/>
                <a:gd name="connsiteY6" fmla="*/ 798369 h 2175180"/>
                <a:gd name="connsiteX7" fmla="*/ 2689838 w 6587282"/>
                <a:gd name="connsiteY7" fmla="*/ 531331 h 2175180"/>
                <a:gd name="connsiteX8" fmla="*/ 3782262 w 6587282"/>
                <a:gd name="connsiteY8" fmla="*/ 482779 h 2175180"/>
                <a:gd name="connsiteX9" fmla="*/ 4333403 w 6587282"/>
                <a:gd name="connsiteY9" fmla="*/ 577084 h 2175180"/>
                <a:gd name="connsiteX10" fmla="*/ 4753307 w 6587282"/>
                <a:gd name="connsiteY10" fmla="*/ 345215 h 2175180"/>
                <a:gd name="connsiteX11" fmla="*/ 5060804 w 6587282"/>
                <a:gd name="connsiteY11" fmla="*/ 337123 h 2175180"/>
                <a:gd name="connsiteX12" fmla="*/ 4996068 w 6587282"/>
                <a:gd name="connsiteY12" fmla="*/ 34419 h 2175180"/>
                <a:gd name="connsiteX13" fmla="*/ 5457799 w 6587282"/>
                <a:gd name="connsiteY13" fmla="*/ 14439 h 2175180"/>
                <a:gd name="connsiteX14" fmla="*/ 6217965 w 6587282"/>
                <a:gd name="connsiteY14" fmla="*/ 102454 h 2175180"/>
                <a:gd name="connsiteX15" fmla="*/ 6306977 w 6587282"/>
                <a:gd name="connsiteY15" fmla="*/ 142914 h 2175180"/>
                <a:gd name="connsiteX16" fmla="*/ 6586766 w 6587282"/>
                <a:gd name="connsiteY16" fmla="*/ 188546 h 2175180"/>
                <a:gd name="connsiteX0" fmla="*/ 0 w 6587282"/>
                <a:gd name="connsiteY0" fmla="*/ 2048617 h 2175180"/>
                <a:gd name="connsiteX1" fmla="*/ 529264 w 6587282"/>
                <a:gd name="connsiteY1" fmla="*/ 2117370 h 2175180"/>
                <a:gd name="connsiteX2" fmla="*/ 1200903 w 6587282"/>
                <a:gd name="connsiteY2" fmla="*/ 2165923 h 2175180"/>
                <a:gd name="connsiteX3" fmla="*/ 1581229 w 6587282"/>
                <a:gd name="connsiteY3" fmla="*/ 1923162 h 2175180"/>
                <a:gd name="connsiteX4" fmla="*/ 2026291 w 6587282"/>
                <a:gd name="connsiteY4" fmla="*/ 1364811 h 2175180"/>
                <a:gd name="connsiteX5" fmla="*/ 2471353 w 6587282"/>
                <a:gd name="connsiteY5" fmla="*/ 1283891 h 2175180"/>
                <a:gd name="connsiteX6" fmla="*/ 2552273 w 6587282"/>
                <a:gd name="connsiteY6" fmla="*/ 798369 h 2175180"/>
                <a:gd name="connsiteX7" fmla="*/ 2689838 w 6587282"/>
                <a:gd name="connsiteY7" fmla="*/ 531331 h 2175180"/>
                <a:gd name="connsiteX8" fmla="*/ 3598001 w 6587282"/>
                <a:gd name="connsiteY8" fmla="*/ 503258 h 2175180"/>
                <a:gd name="connsiteX9" fmla="*/ 4333403 w 6587282"/>
                <a:gd name="connsiteY9" fmla="*/ 577084 h 2175180"/>
                <a:gd name="connsiteX10" fmla="*/ 4753307 w 6587282"/>
                <a:gd name="connsiteY10" fmla="*/ 345215 h 2175180"/>
                <a:gd name="connsiteX11" fmla="*/ 5060804 w 6587282"/>
                <a:gd name="connsiteY11" fmla="*/ 337123 h 2175180"/>
                <a:gd name="connsiteX12" fmla="*/ 4996068 w 6587282"/>
                <a:gd name="connsiteY12" fmla="*/ 34419 h 2175180"/>
                <a:gd name="connsiteX13" fmla="*/ 5457799 w 6587282"/>
                <a:gd name="connsiteY13" fmla="*/ 14439 h 2175180"/>
                <a:gd name="connsiteX14" fmla="*/ 6217965 w 6587282"/>
                <a:gd name="connsiteY14" fmla="*/ 102454 h 2175180"/>
                <a:gd name="connsiteX15" fmla="*/ 6306977 w 6587282"/>
                <a:gd name="connsiteY15" fmla="*/ 142914 h 2175180"/>
                <a:gd name="connsiteX16" fmla="*/ 6586766 w 6587282"/>
                <a:gd name="connsiteY16" fmla="*/ 188546 h 2175180"/>
                <a:gd name="connsiteX0" fmla="*/ 0 w 6587282"/>
                <a:gd name="connsiteY0" fmla="*/ 2048617 h 2175180"/>
                <a:gd name="connsiteX1" fmla="*/ 529264 w 6587282"/>
                <a:gd name="connsiteY1" fmla="*/ 2117370 h 2175180"/>
                <a:gd name="connsiteX2" fmla="*/ 1200903 w 6587282"/>
                <a:gd name="connsiteY2" fmla="*/ 2165923 h 2175180"/>
                <a:gd name="connsiteX3" fmla="*/ 1581229 w 6587282"/>
                <a:gd name="connsiteY3" fmla="*/ 1923162 h 2175180"/>
                <a:gd name="connsiteX4" fmla="*/ 2026291 w 6587282"/>
                <a:gd name="connsiteY4" fmla="*/ 1364811 h 2175180"/>
                <a:gd name="connsiteX5" fmla="*/ 2471353 w 6587282"/>
                <a:gd name="connsiteY5" fmla="*/ 1283891 h 2175180"/>
                <a:gd name="connsiteX6" fmla="*/ 2552273 w 6587282"/>
                <a:gd name="connsiteY6" fmla="*/ 798369 h 2175180"/>
                <a:gd name="connsiteX7" fmla="*/ 2915046 w 6587282"/>
                <a:gd name="connsiteY7" fmla="*/ 592769 h 2175180"/>
                <a:gd name="connsiteX8" fmla="*/ 3598001 w 6587282"/>
                <a:gd name="connsiteY8" fmla="*/ 503258 h 2175180"/>
                <a:gd name="connsiteX9" fmla="*/ 4333403 w 6587282"/>
                <a:gd name="connsiteY9" fmla="*/ 577084 h 2175180"/>
                <a:gd name="connsiteX10" fmla="*/ 4753307 w 6587282"/>
                <a:gd name="connsiteY10" fmla="*/ 345215 h 2175180"/>
                <a:gd name="connsiteX11" fmla="*/ 5060804 w 6587282"/>
                <a:gd name="connsiteY11" fmla="*/ 337123 h 2175180"/>
                <a:gd name="connsiteX12" fmla="*/ 4996068 w 6587282"/>
                <a:gd name="connsiteY12" fmla="*/ 34419 h 2175180"/>
                <a:gd name="connsiteX13" fmla="*/ 5457799 w 6587282"/>
                <a:gd name="connsiteY13" fmla="*/ 14439 h 2175180"/>
                <a:gd name="connsiteX14" fmla="*/ 6217965 w 6587282"/>
                <a:gd name="connsiteY14" fmla="*/ 102454 h 2175180"/>
                <a:gd name="connsiteX15" fmla="*/ 6306977 w 6587282"/>
                <a:gd name="connsiteY15" fmla="*/ 142914 h 2175180"/>
                <a:gd name="connsiteX16" fmla="*/ 6586766 w 6587282"/>
                <a:gd name="connsiteY16" fmla="*/ 188546 h 2175180"/>
                <a:gd name="connsiteX0" fmla="*/ 0 w 6587282"/>
                <a:gd name="connsiteY0" fmla="*/ 2048617 h 2175180"/>
                <a:gd name="connsiteX1" fmla="*/ 529264 w 6587282"/>
                <a:gd name="connsiteY1" fmla="*/ 2117370 h 2175180"/>
                <a:gd name="connsiteX2" fmla="*/ 1200903 w 6587282"/>
                <a:gd name="connsiteY2" fmla="*/ 2165923 h 2175180"/>
                <a:gd name="connsiteX3" fmla="*/ 1581229 w 6587282"/>
                <a:gd name="connsiteY3" fmla="*/ 1923162 h 2175180"/>
                <a:gd name="connsiteX4" fmla="*/ 2026291 w 6587282"/>
                <a:gd name="connsiteY4" fmla="*/ 1364811 h 2175180"/>
                <a:gd name="connsiteX5" fmla="*/ 2471353 w 6587282"/>
                <a:gd name="connsiteY5" fmla="*/ 1283891 h 2175180"/>
                <a:gd name="connsiteX6" fmla="*/ 2552273 w 6587282"/>
                <a:gd name="connsiteY6" fmla="*/ 798369 h 2175180"/>
                <a:gd name="connsiteX7" fmla="*/ 2915046 w 6587282"/>
                <a:gd name="connsiteY7" fmla="*/ 592769 h 2175180"/>
                <a:gd name="connsiteX8" fmla="*/ 3598001 w 6587282"/>
                <a:gd name="connsiteY8" fmla="*/ 564696 h 2175180"/>
                <a:gd name="connsiteX9" fmla="*/ 4333403 w 6587282"/>
                <a:gd name="connsiteY9" fmla="*/ 577084 h 2175180"/>
                <a:gd name="connsiteX10" fmla="*/ 4753307 w 6587282"/>
                <a:gd name="connsiteY10" fmla="*/ 345215 h 2175180"/>
                <a:gd name="connsiteX11" fmla="*/ 5060804 w 6587282"/>
                <a:gd name="connsiteY11" fmla="*/ 337123 h 2175180"/>
                <a:gd name="connsiteX12" fmla="*/ 4996068 w 6587282"/>
                <a:gd name="connsiteY12" fmla="*/ 34419 h 2175180"/>
                <a:gd name="connsiteX13" fmla="*/ 5457799 w 6587282"/>
                <a:gd name="connsiteY13" fmla="*/ 14439 h 2175180"/>
                <a:gd name="connsiteX14" fmla="*/ 6217965 w 6587282"/>
                <a:gd name="connsiteY14" fmla="*/ 102454 h 2175180"/>
                <a:gd name="connsiteX15" fmla="*/ 6306977 w 6587282"/>
                <a:gd name="connsiteY15" fmla="*/ 142914 h 2175180"/>
                <a:gd name="connsiteX16" fmla="*/ 6586766 w 6587282"/>
                <a:gd name="connsiteY16" fmla="*/ 188546 h 2175180"/>
                <a:gd name="connsiteX0" fmla="*/ 0 w 6587282"/>
                <a:gd name="connsiteY0" fmla="*/ 2048617 h 2175180"/>
                <a:gd name="connsiteX1" fmla="*/ 529264 w 6587282"/>
                <a:gd name="connsiteY1" fmla="*/ 2117370 h 2175180"/>
                <a:gd name="connsiteX2" fmla="*/ 1200903 w 6587282"/>
                <a:gd name="connsiteY2" fmla="*/ 2165923 h 2175180"/>
                <a:gd name="connsiteX3" fmla="*/ 1581229 w 6587282"/>
                <a:gd name="connsiteY3" fmla="*/ 1923162 h 2175180"/>
                <a:gd name="connsiteX4" fmla="*/ 2026291 w 6587282"/>
                <a:gd name="connsiteY4" fmla="*/ 1364811 h 2175180"/>
                <a:gd name="connsiteX5" fmla="*/ 2471353 w 6587282"/>
                <a:gd name="connsiteY5" fmla="*/ 1283891 h 2175180"/>
                <a:gd name="connsiteX6" fmla="*/ 2552273 w 6587282"/>
                <a:gd name="connsiteY6" fmla="*/ 798369 h 2175180"/>
                <a:gd name="connsiteX7" fmla="*/ 2915046 w 6587282"/>
                <a:gd name="connsiteY7" fmla="*/ 592769 h 2175180"/>
                <a:gd name="connsiteX8" fmla="*/ 3598001 w 6587282"/>
                <a:gd name="connsiteY8" fmla="*/ 564696 h 2175180"/>
                <a:gd name="connsiteX9" fmla="*/ 4292456 w 6587282"/>
                <a:gd name="connsiteY9" fmla="*/ 474688 h 2175180"/>
                <a:gd name="connsiteX10" fmla="*/ 4753307 w 6587282"/>
                <a:gd name="connsiteY10" fmla="*/ 345215 h 2175180"/>
                <a:gd name="connsiteX11" fmla="*/ 5060804 w 6587282"/>
                <a:gd name="connsiteY11" fmla="*/ 337123 h 2175180"/>
                <a:gd name="connsiteX12" fmla="*/ 4996068 w 6587282"/>
                <a:gd name="connsiteY12" fmla="*/ 34419 h 2175180"/>
                <a:gd name="connsiteX13" fmla="*/ 5457799 w 6587282"/>
                <a:gd name="connsiteY13" fmla="*/ 14439 h 2175180"/>
                <a:gd name="connsiteX14" fmla="*/ 6217965 w 6587282"/>
                <a:gd name="connsiteY14" fmla="*/ 102454 h 2175180"/>
                <a:gd name="connsiteX15" fmla="*/ 6306977 w 6587282"/>
                <a:gd name="connsiteY15" fmla="*/ 142914 h 2175180"/>
                <a:gd name="connsiteX16" fmla="*/ 6586766 w 6587282"/>
                <a:gd name="connsiteY16" fmla="*/ 188546 h 2175180"/>
                <a:gd name="connsiteX0" fmla="*/ 0 w 6587282"/>
                <a:gd name="connsiteY0" fmla="*/ 2049934 h 2176497"/>
                <a:gd name="connsiteX1" fmla="*/ 529264 w 6587282"/>
                <a:gd name="connsiteY1" fmla="*/ 2118687 h 2176497"/>
                <a:gd name="connsiteX2" fmla="*/ 1200903 w 6587282"/>
                <a:gd name="connsiteY2" fmla="*/ 2167240 h 2176497"/>
                <a:gd name="connsiteX3" fmla="*/ 1581229 w 6587282"/>
                <a:gd name="connsiteY3" fmla="*/ 1924479 h 2176497"/>
                <a:gd name="connsiteX4" fmla="*/ 2026291 w 6587282"/>
                <a:gd name="connsiteY4" fmla="*/ 1366128 h 2176497"/>
                <a:gd name="connsiteX5" fmla="*/ 2471353 w 6587282"/>
                <a:gd name="connsiteY5" fmla="*/ 1285208 h 2176497"/>
                <a:gd name="connsiteX6" fmla="*/ 2552273 w 6587282"/>
                <a:gd name="connsiteY6" fmla="*/ 799686 h 2176497"/>
                <a:gd name="connsiteX7" fmla="*/ 2915046 w 6587282"/>
                <a:gd name="connsiteY7" fmla="*/ 594086 h 2176497"/>
                <a:gd name="connsiteX8" fmla="*/ 3598001 w 6587282"/>
                <a:gd name="connsiteY8" fmla="*/ 566013 h 2176497"/>
                <a:gd name="connsiteX9" fmla="*/ 4292456 w 6587282"/>
                <a:gd name="connsiteY9" fmla="*/ 476005 h 2176497"/>
                <a:gd name="connsiteX10" fmla="*/ 4753307 w 6587282"/>
                <a:gd name="connsiteY10" fmla="*/ 346532 h 2176497"/>
                <a:gd name="connsiteX11" fmla="*/ 5122224 w 6587282"/>
                <a:gd name="connsiteY11" fmla="*/ 358920 h 2176497"/>
                <a:gd name="connsiteX12" fmla="*/ 4996068 w 6587282"/>
                <a:gd name="connsiteY12" fmla="*/ 35736 h 2176497"/>
                <a:gd name="connsiteX13" fmla="*/ 5457799 w 6587282"/>
                <a:gd name="connsiteY13" fmla="*/ 15756 h 2176497"/>
                <a:gd name="connsiteX14" fmla="*/ 6217965 w 6587282"/>
                <a:gd name="connsiteY14" fmla="*/ 103771 h 2176497"/>
                <a:gd name="connsiteX15" fmla="*/ 6306977 w 6587282"/>
                <a:gd name="connsiteY15" fmla="*/ 144231 h 2176497"/>
                <a:gd name="connsiteX16" fmla="*/ 6586766 w 6587282"/>
                <a:gd name="connsiteY16" fmla="*/ 189863 h 2176497"/>
                <a:gd name="connsiteX0" fmla="*/ 0 w 6587282"/>
                <a:gd name="connsiteY0" fmla="*/ 2049935 h 2176498"/>
                <a:gd name="connsiteX1" fmla="*/ 529264 w 6587282"/>
                <a:gd name="connsiteY1" fmla="*/ 2118688 h 2176498"/>
                <a:gd name="connsiteX2" fmla="*/ 1200903 w 6587282"/>
                <a:gd name="connsiteY2" fmla="*/ 2167241 h 2176498"/>
                <a:gd name="connsiteX3" fmla="*/ 1581229 w 6587282"/>
                <a:gd name="connsiteY3" fmla="*/ 1924480 h 2176498"/>
                <a:gd name="connsiteX4" fmla="*/ 2026291 w 6587282"/>
                <a:gd name="connsiteY4" fmla="*/ 1366129 h 2176498"/>
                <a:gd name="connsiteX5" fmla="*/ 2471353 w 6587282"/>
                <a:gd name="connsiteY5" fmla="*/ 1285209 h 2176498"/>
                <a:gd name="connsiteX6" fmla="*/ 2552273 w 6587282"/>
                <a:gd name="connsiteY6" fmla="*/ 799687 h 2176498"/>
                <a:gd name="connsiteX7" fmla="*/ 2915046 w 6587282"/>
                <a:gd name="connsiteY7" fmla="*/ 594087 h 2176498"/>
                <a:gd name="connsiteX8" fmla="*/ 3598001 w 6587282"/>
                <a:gd name="connsiteY8" fmla="*/ 566014 h 2176498"/>
                <a:gd name="connsiteX9" fmla="*/ 4292456 w 6587282"/>
                <a:gd name="connsiteY9" fmla="*/ 476006 h 2176498"/>
                <a:gd name="connsiteX10" fmla="*/ 4753307 w 6587282"/>
                <a:gd name="connsiteY10" fmla="*/ 346533 h 2176498"/>
                <a:gd name="connsiteX11" fmla="*/ 5122224 w 6587282"/>
                <a:gd name="connsiteY11" fmla="*/ 358921 h 2176498"/>
                <a:gd name="connsiteX12" fmla="*/ 5077962 w 6587282"/>
                <a:gd name="connsiteY12" fmla="*/ 35736 h 2176498"/>
                <a:gd name="connsiteX13" fmla="*/ 5457799 w 6587282"/>
                <a:gd name="connsiteY13" fmla="*/ 15757 h 2176498"/>
                <a:gd name="connsiteX14" fmla="*/ 6217965 w 6587282"/>
                <a:gd name="connsiteY14" fmla="*/ 103772 h 2176498"/>
                <a:gd name="connsiteX15" fmla="*/ 6306977 w 6587282"/>
                <a:gd name="connsiteY15" fmla="*/ 144232 h 2176498"/>
                <a:gd name="connsiteX16" fmla="*/ 6586766 w 6587282"/>
                <a:gd name="connsiteY16" fmla="*/ 189864 h 2176498"/>
                <a:gd name="connsiteX0" fmla="*/ 0 w 6587282"/>
                <a:gd name="connsiteY0" fmla="*/ 2079414 h 2205977"/>
                <a:gd name="connsiteX1" fmla="*/ 529264 w 6587282"/>
                <a:gd name="connsiteY1" fmla="*/ 2148167 h 2205977"/>
                <a:gd name="connsiteX2" fmla="*/ 1200903 w 6587282"/>
                <a:gd name="connsiteY2" fmla="*/ 2196720 h 2205977"/>
                <a:gd name="connsiteX3" fmla="*/ 1581229 w 6587282"/>
                <a:gd name="connsiteY3" fmla="*/ 1953959 h 2205977"/>
                <a:gd name="connsiteX4" fmla="*/ 2026291 w 6587282"/>
                <a:gd name="connsiteY4" fmla="*/ 1395608 h 2205977"/>
                <a:gd name="connsiteX5" fmla="*/ 2471353 w 6587282"/>
                <a:gd name="connsiteY5" fmla="*/ 1314688 h 2205977"/>
                <a:gd name="connsiteX6" fmla="*/ 2552273 w 6587282"/>
                <a:gd name="connsiteY6" fmla="*/ 829166 h 2205977"/>
                <a:gd name="connsiteX7" fmla="*/ 2915046 w 6587282"/>
                <a:gd name="connsiteY7" fmla="*/ 623566 h 2205977"/>
                <a:gd name="connsiteX8" fmla="*/ 3598001 w 6587282"/>
                <a:gd name="connsiteY8" fmla="*/ 595493 h 2205977"/>
                <a:gd name="connsiteX9" fmla="*/ 4292456 w 6587282"/>
                <a:gd name="connsiteY9" fmla="*/ 505485 h 2205977"/>
                <a:gd name="connsiteX10" fmla="*/ 4753307 w 6587282"/>
                <a:gd name="connsiteY10" fmla="*/ 376012 h 2205977"/>
                <a:gd name="connsiteX11" fmla="*/ 5122224 w 6587282"/>
                <a:gd name="connsiteY11" fmla="*/ 388400 h 2205977"/>
                <a:gd name="connsiteX12" fmla="*/ 5077962 w 6587282"/>
                <a:gd name="connsiteY12" fmla="*/ 65215 h 2205977"/>
                <a:gd name="connsiteX13" fmla="*/ 5642060 w 6587282"/>
                <a:gd name="connsiteY13" fmla="*/ 4278 h 2205977"/>
                <a:gd name="connsiteX14" fmla="*/ 6217965 w 6587282"/>
                <a:gd name="connsiteY14" fmla="*/ 133251 h 2205977"/>
                <a:gd name="connsiteX15" fmla="*/ 6306977 w 6587282"/>
                <a:gd name="connsiteY15" fmla="*/ 173711 h 2205977"/>
                <a:gd name="connsiteX16" fmla="*/ 6586766 w 6587282"/>
                <a:gd name="connsiteY16" fmla="*/ 219343 h 2205977"/>
                <a:gd name="connsiteX0" fmla="*/ 0 w 6587282"/>
                <a:gd name="connsiteY0" fmla="*/ 2124694 h 2251257"/>
                <a:gd name="connsiteX1" fmla="*/ 529264 w 6587282"/>
                <a:gd name="connsiteY1" fmla="*/ 2193447 h 2251257"/>
                <a:gd name="connsiteX2" fmla="*/ 1200903 w 6587282"/>
                <a:gd name="connsiteY2" fmla="*/ 2242000 h 2251257"/>
                <a:gd name="connsiteX3" fmla="*/ 1581229 w 6587282"/>
                <a:gd name="connsiteY3" fmla="*/ 1999239 h 2251257"/>
                <a:gd name="connsiteX4" fmla="*/ 2026291 w 6587282"/>
                <a:gd name="connsiteY4" fmla="*/ 1440888 h 2251257"/>
                <a:gd name="connsiteX5" fmla="*/ 2471353 w 6587282"/>
                <a:gd name="connsiteY5" fmla="*/ 1359968 h 2251257"/>
                <a:gd name="connsiteX6" fmla="*/ 2552273 w 6587282"/>
                <a:gd name="connsiteY6" fmla="*/ 874446 h 2251257"/>
                <a:gd name="connsiteX7" fmla="*/ 2915046 w 6587282"/>
                <a:gd name="connsiteY7" fmla="*/ 668846 h 2251257"/>
                <a:gd name="connsiteX8" fmla="*/ 3598001 w 6587282"/>
                <a:gd name="connsiteY8" fmla="*/ 640773 h 2251257"/>
                <a:gd name="connsiteX9" fmla="*/ 4292456 w 6587282"/>
                <a:gd name="connsiteY9" fmla="*/ 550765 h 2251257"/>
                <a:gd name="connsiteX10" fmla="*/ 4753307 w 6587282"/>
                <a:gd name="connsiteY10" fmla="*/ 421292 h 2251257"/>
                <a:gd name="connsiteX11" fmla="*/ 5122224 w 6587282"/>
                <a:gd name="connsiteY11" fmla="*/ 433680 h 2251257"/>
                <a:gd name="connsiteX12" fmla="*/ 5159856 w 6587282"/>
                <a:gd name="connsiteY12" fmla="*/ 28578 h 2251257"/>
                <a:gd name="connsiteX13" fmla="*/ 5642060 w 6587282"/>
                <a:gd name="connsiteY13" fmla="*/ 49558 h 2251257"/>
                <a:gd name="connsiteX14" fmla="*/ 6217965 w 6587282"/>
                <a:gd name="connsiteY14" fmla="*/ 178531 h 2251257"/>
                <a:gd name="connsiteX15" fmla="*/ 6306977 w 6587282"/>
                <a:gd name="connsiteY15" fmla="*/ 218991 h 2251257"/>
                <a:gd name="connsiteX16" fmla="*/ 6586766 w 6587282"/>
                <a:gd name="connsiteY16" fmla="*/ 264623 h 225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87282" h="2251257">
                  <a:moveTo>
                    <a:pt x="0" y="2124694"/>
                  </a:moveTo>
                  <a:cubicBezTo>
                    <a:pt x="159817" y="2120648"/>
                    <a:pt x="329114" y="2173896"/>
                    <a:pt x="529264" y="2193447"/>
                  </a:cubicBezTo>
                  <a:cubicBezTo>
                    <a:pt x="729414" y="2212998"/>
                    <a:pt x="1025576" y="2274368"/>
                    <a:pt x="1200903" y="2242000"/>
                  </a:cubicBezTo>
                  <a:cubicBezTo>
                    <a:pt x="1376230" y="2209632"/>
                    <a:pt x="1443664" y="2132758"/>
                    <a:pt x="1581229" y="1999239"/>
                  </a:cubicBezTo>
                  <a:cubicBezTo>
                    <a:pt x="1718794" y="1865720"/>
                    <a:pt x="1877937" y="1547433"/>
                    <a:pt x="2026291" y="1440888"/>
                  </a:cubicBezTo>
                  <a:cubicBezTo>
                    <a:pt x="2174645" y="1334343"/>
                    <a:pt x="2383689" y="1454375"/>
                    <a:pt x="2471353" y="1359968"/>
                  </a:cubicBezTo>
                  <a:cubicBezTo>
                    <a:pt x="2559017" y="1265561"/>
                    <a:pt x="2478324" y="989633"/>
                    <a:pt x="2552273" y="874446"/>
                  </a:cubicBezTo>
                  <a:cubicBezTo>
                    <a:pt x="2626222" y="759259"/>
                    <a:pt x="2740758" y="707792"/>
                    <a:pt x="2915046" y="668846"/>
                  </a:cubicBezTo>
                  <a:cubicBezTo>
                    <a:pt x="3089334" y="629901"/>
                    <a:pt x="3368433" y="660453"/>
                    <a:pt x="3598001" y="640773"/>
                  </a:cubicBezTo>
                  <a:cubicBezTo>
                    <a:pt x="3827569" y="621093"/>
                    <a:pt x="4099905" y="587345"/>
                    <a:pt x="4292456" y="550765"/>
                  </a:cubicBezTo>
                  <a:cubicBezTo>
                    <a:pt x="4485007" y="514185"/>
                    <a:pt x="4615012" y="440806"/>
                    <a:pt x="4753307" y="421292"/>
                  </a:cubicBezTo>
                  <a:cubicBezTo>
                    <a:pt x="4891602" y="401778"/>
                    <a:pt x="5054466" y="499132"/>
                    <a:pt x="5122224" y="433680"/>
                  </a:cubicBezTo>
                  <a:cubicBezTo>
                    <a:pt x="5189982" y="368228"/>
                    <a:pt x="5073217" y="92598"/>
                    <a:pt x="5159856" y="28578"/>
                  </a:cubicBezTo>
                  <a:cubicBezTo>
                    <a:pt x="5246495" y="-35442"/>
                    <a:pt x="5465709" y="24566"/>
                    <a:pt x="5642060" y="49558"/>
                  </a:cubicBezTo>
                  <a:cubicBezTo>
                    <a:pt x="5818412" y="74550"/>
                    <a:pt x="6107146" y="150292"/>
                    <a:pt x="6217965" y="178531"/>
                  </a:cubicBezTo>
                  <a:cubicBezTo>
                    <a:pt x="6328784" y="206770"/>
                    <a:pt x="6294839" y="216294"/>
                    <a:pt x="6306977" y="218991"/>
                  </a:cubicBezTo>
                  <a:cubicBezTo>
                    <a:pt x="6319115" y="221688"/>
                    <a:pt x="6600927" y="278109"/>
                    <a:pt x="6586766" y="264623"/>
                  </a:cubicBezTo>
                </a:path>
              </a:pathLst>
            </a:custGeom>
            <a:noFill/>
            <a:ln w="101600" cap="flat" cmpd="sng" algn="ctr">
              <a:solidFill>
                <a:srgbClr val="CEE7E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1965887" y="2946533"/>
              <a:ext cx="3289222" cy="2038239"/>
            </a:xfrm>
            <a:custGeom>
              <a:avLst/>
              <a:gdLst>
                <a:gd name="connsiteX0" fmla="*/ 1472750 w 3163986"/>
                <a:gd name="connsiteY0" fmla="*/ 2370967 h 2702740"/>
                <a:gd name="connsiteX1" fmla="*/ 598811 w 3163986"/>
                <a:gd name="connsiteY1" fmla="*/ 2678464 h 2702740"/>
                <a:gd name="connsiteX2" fmla="*/ 0 w 3163986"/>
                <a:gd name="connsiteY2" fmla="*/ 2702740 h 2702740"/>
                <a:gd name="connsiteX3" fmla="*/ 72828 w 3163986"/>
                <a:gd name="connsiteY3" fmla="*/ 1302818 h 2702740"/>
                <a:gd name="connsiteX4" fmla="*/ 1391830 w 3163986"/>
                <a:gd name="connsiteY4" fmla="*/ 906308 h 2702740"/>
                <a:gd name="connsiteX5" fmla="*/ 2484255 w 3163986"/>
                <a:gd name="connsiteY5" fmla="*/ 0 h 2702740"/>
                <a:gd name="connsiteX6" fmla="*/ 3066881 w 3163986"/>
                <a:gd name="connsiteY6" fmla="*/ 226577 h 2702740"/>
                <a:gd name="connsiteX7" fmla="*/ 3163986 w 3163986"/>
                <a:gd name="connsiteY7" fmla="*/ 712100 h 2702740"/>
                <a:gd name="connsiteX8" fmla="*/ 2500439 w 3163986"/>
                <a:gd name="connsiteY8" fmla="*/ 1278542 h 2702740"/>
                <a:gd name="connsiteX9" fmla="*/ 1569855 w 3163986"/>
                <a:gd name="connsiteY9" fmla="*/ 1521303 h 2702740"/>
                <a:gd name="connsiteX10" fmla="*/ 1472750 w 3163986"/>
                <a:gd name="connsiteY10" fmla="*/ 2370967 h 2702740"/>
                <a:gd name="connsiteX0" fmla="*/ 2884897 w 4576133"/>
                <a:gd name="connsiteY0" fmla="*/ 2370967 h 2842555"/>
                <a:gd name="connsiteX1" fmla="*/ 2010958 w 4576133"/>
                <a:gd name="connsiteY1" fmla="*/ 2678464 h 2842555"/>
                <a:gd name="connsiteX2" fmla="*/ 0 w 4576133"/>
                <a:gd name="connsiteY2" fmla="*/ 2842555 h 2842555"/>
                <a:gd name="connsiteX3" fmla="*/ 1484975 w 4576133"/>
                <a:gd name="connsiteY3" fmla="*/ 1302818 h 2842555"/>
                <a:gd name="connsiteX4" fmla="*/ 2803977 w 4576133"/>
                <a:gd name="connsiteY4" fmla="*/ 906308 h 2842555"/>
                <a:gd name="connsiteX5" fmla="*/ 3896402 w 4576133"/>
                <a:gd name="connsiteY5" fmla="*/ 0 h 2842555"/>
                <a:gd name="connsiteX6" fmla="*/ 4479028 w 4576133"/>
                <a:gd name="connsiteY6" fmla="*/ 226577 h 2842555"/>
                <a:gd name="connsiteX7" fmla="*/ 4576133 w 4576133"/>
                <a:gd name="connsiteY7" fmla="*/ 712100 h 2842555"/>
                <a:gd name="connsiteX8" fmla="*/ 3912586 w 4576133"/>
                <a:gd name="connsiteY8" fmla="*/ 1278542 h 2842555"/>
                <a:gd name="connsiteX9" fmla="*/ 2982002 w 4576133"/>
                <a:gd name="connsiteY9" fmla="*/ 1521303 h 2842555"/>
                <a:gd name="connsiteX10" fmla="*/ 2884897 w 4576133"/>
                <a:gd name="connsiteY10" fmla="*/ 2370967 h 2842555"/>
                <a:gd name="connsiteX0" fmla="*/ 2895958 w 4587194"/>
                <a:gd name="connsiteY0" fmla="*/ 2370967 h 2842555"/>
                <a:gd name="connsiteX1" fmla="*/ 2022019 w 4587194"/>
                <a:gd name="connsiteY1" fmla="*/ 2678464 h 2842555"/>
                <a:gd name="connsiteX2" fmla="*/ 11061 w 4587194"/>
                <a:gd name="connsiteY2" fmla="*/ 2842555 h 2842555"/>
                <a:gd name="connsiteX3" fmla="*/ 0 w 4587194"/>
                <a:gd name="connsiteY3" fmla="*/ 1876067 h 2842555"/>
                <a:gd name="connsiteX4" fmla="*/ 2815038 w 4587194"/>
                <a:gd name="connsiteY4" fmla="*/ 906308 h 2842555"/>
                <a:gd name="connsiteX5" fmla="*/ 3907463 w 4587194"/>
                <a:gd name="connsiteY5" fmla="*/ 0 h 2842555"/>
                <a:gd name="connsiteX6" fmla="*/ 4490089 w 4587194"/>
                <a:gd name="connsiteY6" fmla="*/ 226577 h 2842555"/>
                <a:gd name="connsiteX7" fmla="*/ 4587194 w 4587194"/>
                <a:gd name="connsiteY7" fmla="*/ 712100 h 2842555"/>
                <a:gd name="connsiteX8" fmla="*/ 3923647 w 4587194"/>
                <a:gd name="connsiteY8" fmla="*/ 1278542 h 2842555"/>
                <a:gd name="connsiteX9" fmla="*/ 2993063 w 4587194"/>
                <a:gd name="connsiteY9" fmla="*/ 1521303 h 2842555"/>
                <a:gd name="connsiteX10" fmla="*/ 2895958 w 4587194"/>
                <a:gd name="connsiteY10" fmla="*/ 2370967 h 284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194" h="2842555">
                  <a:moveTo>
                    <a:pt x="2895958" y="2370967"/>
                  </a:moveTo>
                  <a:lnTo>
                    <a:pt x="2022019" y="2678464"/>
                  </a:lnTo>
                  <a:lnTo>
                    <a:pt x="11061" y="2842555"/>
                  </a:lnTo>
                  <a:lnTo>
                    <a:pt x="0" y="1876067"/>
                  </a:lnTo>
                  <a:lnTo>
                    <a:pt x="2815038" y="906308"/>
                  </a:lnTo>
                  <a:lnTo>
                    <a:pt x="3907463" y="0"/>
                  </a:lnTo>
                  <a:lnTo>
                    <a:pt x="4490089" y="226577"/>
                  </a:lnTo>
                  <a:lnTo>
                    <a:pt x="4587194" y="712100"/>
                  </a:lnTo>
                  <a:lnTo>
                    <a:pt x="3923647" y="1278542"/>
                  </a:lnTo>
                  <a:lnTo>
                    <a:pt x="2993063" y="1521303"/>
                  </a:lnTo>
                  <a:lnTo>
                    <a:pt x="2895958" y="2370967"/>
                  </a:lnTo>
                  <a:close/>
                </a:path>
              </a:pathLst>
            </a:custGeom>
            <a:solidFill>
              <a:srgbClr val="99CC00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7415247" y="5771438"/>
              <a:ext cx="1113349" cy="1227336"/>
            </a:xfrm>
            <a:custGeom>
              <a:avLst/>
              <a:gdLst>
                <a:gd name="connsiteX0" fmla="*/ 0 w 566442"/>
                <a:gd name="connsiteY0" fmla="*/ 1375646 h 1375646"/>
                <a:gd name="connsiteX1" fmla="*/ 105196 w 566442"/>
                <a:gd name="connsiteY1" fmla="*/ 1084333 h 1375646"/>
                <a:gd name="connsiteX2" fmla="*/ 194209 w 566442"/>
                <a:gd name="connsiteY2" fmla="*/ 833480 h 1375646"/>
                <a:gd name="connsiteX3" fmla="*/ 24276 w 566442"/>
                <a:gd name="connsiteY3" fmla="*/ 606903 h 1375646"/>
                <a:gd name="connsiteX4" fmla="*/ 72828 w 566442"/>
                <a:gd name="connsiteY4" fmla="*/ 380326 h 1375646"/>
                <a:gd name="connsiteX5" fmla="*/ 153748 w 566442"/>
                <a:gd name="connsiteY5" fmla="*/ 121381 h 1375646"/>
                <a:gd name="connsiteX6" fmla="*/ 194209 w 566442"/>
                <a:gd name="connsiteY6" fmla="*/ 0 h 1375646"/>
                <a:gd name="connsiteX7" fmla="*/ 315589 w 566442"/>
                <a:gd name="connsiteY7" fmla="*/ 80920 h 1375646"/>
                <a:gd name="connsiteX8" fmla="*/ 291313 w 566442"/>
                <a:gd name="connsiteY8" fmla="*/ 307497 h 1375646"/>
                <a:gd name="connsiteX9" fmla="*/ 396509 w 566442"/>
                <a:gd name="connsiteY9" fmla="*/ 485522 h 1375646"/>
                <a:gd name="connsiteX10" fmla="*/ 356049 w 566442"/>
                <a:gd name="connsiteY10" fmla="*/ 663547 h 1375646"/>
                <a:gd name="connsiteX11" fmla="*/ 566442 w 566442"/>
                <a:gd name="connsiteY11" fmla="*/ 922492 h 1375646"/>
                <a:gd name="connsiteX12" fmla="*/ 525982 w 566442"/>
                <a:gd name="connsiteY12" fmla="*/ 1051965 h 1375646"/>
                <a:gd name="connsiteX13" fmla="*/ 501706 w 566442"/>
                <a:gd name="connsiteY13" fmla="*/ 1246173 h 1375646"/>
                <a:gd name="connsiteX14" fmla="*/ 428878 w 566442"/>
                <a:gd name="connsiteY14" fmla="*/ 1359462 h 1375646"/>
                <a:gd name="connsiteX15" fmla="*/ 356049 w 566442"/>
                <a:gd name="connsiteY15" fmla="*/ 1375646 h 1375646"/>
                <a:gd name="connsiteX16" fmla="*/ 186117 w 566442"/>
                <a:gd name="connsiteY16" fmla="*/ 1375646 h 1375646"/>
                <a:gd name="connsiteX17" fmla="*/ 0 w 566442"/>
                <a:gd name="connsiteY17" fmla="*/ 1375646 h 1375646"/>
                <a:gd name="connsiteX0" fmla="*/ 22980 w 589422"/>
                <a:gd name="connsiteY0" fmla="*/ 1375646 h 1375646"/>
                <a:gd name="connsiteX1" fmla="*/ 128176 w 589422"/>
                <a:gd name="connsiteY1" fmla="*/ 1084333 h 1375646"/>
                <a:gd name="connsiteX2" fmla="*/ 217189 w 589422"/>
                <a:gd name="connsiteY2" fmla="*/ 833480 h 1375646"/>
                <a:gd name="connsiteX3" fmla="*/ 47256 w 589422"/>
                <a:gd name="connsiteY3" fmla="*/ 606903 h 1375646"/>
                <a:gd name="connsiteX4" fmla="*/ 95808 w 589422"/>
                <a:gd name="connsiteY4" fmla="*/ 380326 h 1375646"/>
                <a:gd name="connsiteX5" fmla="*/ 0 w 589422"/>
                <a:gd name="connsiteY5" fmla="*/ 84563 h 1375646"/>
                <a:gd name="connsiteX6" fmla="*/ 217189 w 589422"/>
                <a:gd name="connsiteY6" fmla="*/ 0 h 1375646"/>
                <a:gd name="connsiteX7" fmla="*/ 338569 w 589422"/>
                <a:gd name="connsiteY7" fmla="*/ 80920 h 1375646"/>
                <a:gd name="connsiteX8" fmla="*/ 314293 w 589422"/>
                <a:gd name="connsiteY8" fmla="*/ 307497 h 1375646"/>
                <a:gd name="connsiteX9" fmla="*/ 419489 w 589422"/>
                <a:gd name="connsiteY9" fmla="*/ 485522 h 1375646"/>
                <a:gd name="connsiteX10" fmla="*/ 379029 w 589422"/>
                <a:gd name="connsiteY10" fmla="*/ 663547 h 1375646"/>
                <a:gd name="connsiteX11" fmla="*/ 589422 w 589422"/>
                <a:gd name="connsiteY11" fmla="*/ 922492 h 1375646"/>
                <a:gd name="connsiteX12" fmla="*/ 548962 w 589422"/>
                <a:gd name="connsiteY12" fmla="*/ 1051965 h 1375646"/>
                <a:gd name="connsiteX13" fmla="*/ 524686 w 589422"/>
                <a:gd name="connsiteY13" fmla="*/ 1246173 h 1375646"/>
                <a:gd name="connsiteX14" fmla="*/ 451858 w 589422"/>
                <a:gd name="connsiteY14" fmla="*/ 1359462 h 1375646"/>
                <a:gd name="connsiteX15" fmla="*/ 379029 w 589422"/>
                <a:gd name="connsiteY15" fmla="*/ 1375646 h 1375646"/>
                <a:gd name="connsiteX16" fmla="*/ 209097 w 589422"/>
                <a:gd name="connsiteY16" fmla="*/ 1375646 h 1375646"/>
                <a:gd name="connsiteX17" fmla="*/ 22980 w 589422"/>
                <a:gd name="connsiteY17" fmla="*/ 1375646 h 1375646"/>
                <a:gd name="connsiteX0" fmla="*/ 22980 w 589422"/>
                <a:gd name="connsiteY0" fmla="*/ 1471374 h 1471374"/>
                <a:gd name="connsiteX1" fmla="*/ 128176 w 589422"/>
                <a:gd name="connsiteY1" fmla="*/ 1180061 h 1471374"/>
                <a:gd name="connsiteX2" fmla="*/ 217189 w 589422"/>
                <a:gd name="connsiteY2" fmla="*/ 929208 h 1471374"/>
                <a:gd name="connsiteX3" fmla="*/ 47256 w 589422"/>
                <a:gd name="connsiteY3" fmla="*/ 702631 h 1471374"/>
                <a:gd name="connsiteX4" fmla="*/ 95808 w 589422"/>
                <a:gd name="connsiteY4" fmla="*/ 476054 h 1471374"/>
                <a:gd name="connsiteX5" fmla="*/ 0 w 589422"/>
                <a:gd name="connsiteY5" fmla="*/ 180291 h 1471374"/>
                <a:gd name="connsiteX6" fmla="*/ 305554 w 589422"/>
                <a:gd name="connsiteY6" fmla="*/ 0 h 1471374"/>
                <a:gd name="connsiteX7" fmla="*/ 338569 w 589422"/>
                <a:gd name="connsiteY7" fmla="*/ 176648 h 1471374"/>
                <a:gd name="connsiteX8" fmla="*/ 314293 w 589422"/>
                <a:gd name="connsiteY8" fmla="*/ 403225 h 1471374"/>
                <a:gd name="connsiteX9" fmla="*/ 419489 w 589422"/>
                <a:gd name="connsiteY9" fmla="*/ 581250 h 1471374"/>
                <a:gd name="connsiteX10" fmla="*/ 379029 w 589422"/>
                <a:gd name="connsiteY10" fmla="*/ 759275 h 1471374"/>
                <a:gd name="connsiteX11" fmla="*/ 589422 w 589422"/>
                <a:gd name="connsiteY11" fmla="*/ 1018220 h 1471374"/>
                <a:gd name="connsiteX12" fmla="*/ 548962 w 589422"/>
                <a:gd name="connsiteY12" fmla="*/ 1147693 h 1471374"/>
                <a:gd name="connsiteX13" fmla="*/ 524686 w 589422"/>
                <a:gd name="connsiteY13" fmla="*/ 1341901 h 1471374"/>
                <a:gd name="connsiteX14" fmla="*/ 451858 w 589422"/>
                <a:gd name="connsiteY14" fmla="*/ 1455190 h 1471374"/>
                <a:gd name="connsiteX15" fmla="*/ 379029 w 589422"/>
                <a:gd name="connsiteY15" fmla="*/ 1471374 h 1471374"/>
                <a:gd name="connsiteX16" fmla="*/ 209097 w 589422"/>
                <a:gd name="connsiteY16" fmla="*/ 1471374 h 1471374"/>
                <a:gd name="connsiteX17" fmla="*/ 22980 w 589422"/>
                <a:gd name="connsiteY17" fmla="*/ 1471374 h 1471374"/>
                <a:gd name="connsiteX0" fmla="*/ 22980 w 935026"/>
                <a:gd name="connsiteY0" fmla="*/ 1471374 h 1471374"/>
                <a:gd name="connsiteX1" fmla="*/ 128176 w 935026"/>
                <a:gd name="connsiteY1" fmla="*/ 1180061 h 1471374"/>
                <a:gd name="connsiteX2" fmla="*/ 217189 w 935026"/>
                <a:gd name="connsiteY2" fmla="*/ 929208 h 1471374"/>
                <a:gd name="connsiteX3" fmla="*/ 47256 w 935026"/>
                <a:gd name="connsiteY3" fmla="*/ 702631 h 1471374"/>
                <a:gd name="connsiteX4" fmla="*/ 95808 w 935026"/>
                <a:gd name="connsiteY4" fmla="*/ 476054 h 1471374"/>
                <a:gd name="connsiteX5" fmla="*/ 0 w 935026"/>
                <a:gd name="connsiteY5" fmla="*/ 180291 h 1471374"/>
                <a:gd name="connsiteX6" fmla="*/ 305554 w 935026"/>
                <a:gd name="connsiteY6" fmla="*/ 0 h 1471374"/>
                <a:gd name="connsiteX7" fmla="*/ 935026 w 935026"/>
                <a:gd name="connsiteY7" fmla="*/ 125103 h 1471374"/>
                <a:gd name="connsiteX8" fmla="*/ 314293 w 935026"/>
                <a:gd name="connsiteY8" fmla="*/ 403225 h 1471374"/>
                <a:gd name="connsiteX9" fmla="*/ 419489 w 935026"/>
                <a:gd name="connsiteY9" fmla="*/ 581250 h 1471374"/>
                <a:gd name="connsiteX10" fmla="*/ 379029 w 935026"/>
                <a:gd name="connsiteY10" fmla="*/ 759275 h 1471374"/>
                <a:gd name="connsiteX11" fmla="*/ 589422 w 935026"/>
                <a:gd name="connsiteY11" fmla="*/ 1018220 h 1471374"/>
                <a:gd name="connsiteX12" fmla="*/ 548962 w 935026"/>
                <a:gd name="connsiteY12" fmla="*/ 1147693 h 1471374"/>
                <a:gd name="connsiteX13" fmla="*/ 524686 w 935026"/>
                <a:gd name="connsiteY13" fmla="*/ 1341901 h 1471374"/>
                <a:gd name="connsiteX14" fmla="*/ 451858 w 935026"/>
                <a:gd name="connsiteY14" fmla="*/ 1455190 h 1471374"/>
                <a:gd name="connsiteX15" fmla="*/ 379029 w 935026"/>
                <a:gd name="connsiteY15" fmla="*/ 1471374 h 1471374"/>
                <a:gd name="connsiteX16" fmla="*/ 209097 w 935026"/>
                <a:gd name="connsiteY16" fmla="*/ 1471374 h 1471374"/>
                <a:gd name="connsiteX17" fmla="*/ 22980 w 935026"/>
                <a:gd name="connsiteY17" fmla="*/ 1471374 h 1471374"/>
                <a:gd name="connsiteX0" fmla="*/ 22980 w 1087478"/>
                <a:gd name="connsiteY0" fmla="*/ 1471374 h 1471374"/>
                <a:gd name="connsiteX1" fmla="*/ 128176 w 1087478"/>
                <a:gd name="connsiteY1" fmla="*/ 1180061 h 1471374"/>
                <a:gd name="connsiteX2" fmla="*/ 217189 w 1087478"/>
                <a:gd name="connsiteY2" fmla="*/ 929208 h 1471374"/>
                <a:gd name="connsiteX3" fmla="*/ 47256 w 1087478"/>
                <a:gd name="connsiteY3" fmla="*/ 702631 h 1471374"/>
                <a:gd name="connsiteX4" fmla="*/ 95808 w 1087478"/>
                <a:gd name="connsiteY4" fmla="*/ 476054 h 1471374"/>
                <a:gd name="connsiteX5" fmla="*/ 0 w 1087478"/>
                <a:gd name="connsiteY5" fmla="*/ 180291 h 1471374"/>
                <a:gd name="connsiteX6" fmla="*/ 305554 w 1087478"/>
                <a:gd name="connsiteY6" fmla="*/ 0 h 1471374"/>
                <a:gd name="connsiteX7" fmla="*/ 935026 w 1087478"/>
                <a:gd name="connsiteY7" fmla="*/ 125103 h 1471374"/>
                <a:gd name="connsiteX8" fmla="*/ 1087478 w 1087478"/>
                <a:gd name="connsiteY8" fmla="*/ 602044 h 1471374"/>
                <a:gd name="connsiteX9" fmla="*/ 419489 w 1087478"/>
                <a:gd name="connsiteY9" fmla="*/ 581250 h 1471374"/>
                <a:gd name="connsiteX10" fmla="*/ 379029 w 1087478"/>
                <a:gd name="connsiteY10" fmla="*/ 759275 h 1471374"/>
                <a:gd name="connsiteX11" fmla="*/ 589422 w 1087478"/>
                <a:gd name="connsiteY11" fmla="*/ 1018220 h 1471374"/>
                <a:gd name="connsiteX12" fmla="*/ 548962 w 1087478"/>
                <a:gd name="connsiteY12" fmla="*/ 1147693 h 1471374"/>
                <a:gd name="connsiteX13" fmla="*/ 524686 w 1087478"/>
                <a:gd name="connsiteY13" fmla="*/ 1341901 h 1471374"/>
                <a:gd name="connsiteX14" fmla="*/ 451858 w 1087478"/>
                <a:gd name="connsiteY14" fmla="*/ 1455190 h 1471374"/>
                <a:gd name="connsiteX15" fmla="*/ 379029 w 1087478"/>
                <a:gd name="connsiteY15" fmla="*/ 1471374 h 1471374"/>
                <a:gd name="connsiteX16" fmla="*/ 209097 w 1087478"/>
                <a:gd name="connsiteY16" fmla="*/ 1471374 h 1471374"/>
                <a:gd name="connsiteX17" fmla="*/ 22980 w 1087478"/>
                <a:gd name="connsiteY17" fmla="*/ 1471374 h 1471374"/>
                <a:gd name="connsiteX0" fmla="*/ 22980 w 1087478"/>
                <a:gd name="connsiteY0" fmla="*/ 1471374 h 1471374"/>
                <a:gd name="connsiteX1" fmla="*/ 128176 w 1087478"/>
                <a:gd name="connsiteY1" fmla="*/ 1180061 h 1471374"/>
                <a:gd name="connsiteX2" fmla="*/ 217189 w 1087478"/>
                <a:gd name="connsiteY2" fmla="*/ 929208 h 1471374"/>
                <a:gd name="connsiteX3" fmla="*/ 47256 w 1087478"/>
                <a:gd name="connsiteY3" fmla="*/ 702631 h 1471374"/>
                <a:gd name="connsiteX4" fmla="*/ 95808 w 1087478"/>
                <a:gd name="connsiteY4" fmla="*/ 476054 h 1471374"/>
                <a:gd name="connsiteX5" fmla="*/ 0 w 1087478"/>
                <a:gd name="connsiteY5" fmla="*/ 180291 h 1471374"/>
                <a:gd name="connsiteX6" fmla="*/ 305554 w 1087478"/>
                <a:gd name="connsiteY6" fmla="*/ 0 h 1471374"/>
                <a:gd name="connsiteX7" fmla="*/ 935026 w 1087478"/>
                <a:gd name="connsiteY7" fmla="*/ 125103 h 1471374"/>
                <a:gd name="connsiteX8" fmla="*/ 1087478 w 1087478"/>
                <a:gd name="connsiteY8" fmla="*/ 602044 h 1471374"/>
                <a:gd name="connsiteX9" fmla="*/ 419489 w 1087478"/>
                <a:gd name="connsiteY9" fmla="*/ 581250 h 1471374"/>
                <a:gd name="connsiteX10" fmla="*/ 842940 w 1087478"/>
                <a:gd name="connsiteY10" fmla="*/ 884457 h 1471374"/>
                <a:gd name="connsiteX11" fmla="*/ 589422 w 1087478"/>
                <a:gd name="connsiteY11" fmla="*/ 1018220 h 1471374"/>
                <a:gd name="connsiteX12" fmla="*/ 548962 w 1087478"/>
                <a:gd name="connsiteY12" fmla="*/ 1147693 h 1471374"/>
                <a:gd name="connsiteX13" fmla="*/ 524686 w 1087478"/>
                <a:gd name="connsiteY13" fmla="*/ 1341901 h 1471374"/>
                <a:gd name="connsiteX14" fmla="*/ 451858 w 1087478"/>
                <a:gd name="connsiteY14" fmla="*/ 1455190 h 1471374"/>
                <a:gd name="connsiteX15" fmla="*/ 379029 w 1087478"/>
                <a:gd name="connsiteY15" fmla="*/ 1471374 h 1471374"/>
                <a:gd name="connsiteX16" fmla="*/ 209097 w 1087478"/>
                <a:gd name="connsiteY16" fmla="*/ 1471374 h 1471374"/>
                <a:gd name="connsiteX17" fmla="*/ 22980 w 1087478"/>
                <a:gd name="connsiteY17" fmla="*/ 1471374 h 1471374"/>
                <a:gd name="connsiteX0" fmla="*/ 22980 w 1087478"/>
                <a:gd name="connsiteY0" fmla="*/ 1471374 h 1471374"/>
                <a:gd name="connsiteX1" fmla="*/ 128176 w 1087478"/>
                <a:gd name="connsiteY1" fmla="*/ 1180061 h 1471374"/>
                <a:gd name="connsiteX2" fmla="*/ 217189 w 1087478"/>
                <a:gd name="connsiteY2" fmla="*/ 929208 h 1471374"/>
                <a:gd name="connsiteX3" fmla="*/ 47256 w 1087478"/>
                <a:gd name="connsiteY3" fmla="*/ 702631 h 1471374"/>
                <a:gd name="connsiteX4" fmla="*/ 95808 w 1087478"/>
                <a:gd name="connsiteY4" fmla="*/ 476054 h 1471374"/>
                <a:gd name="connsiteX5" fmla="*/ 0 w 1087478"/>
                <a:gd name="connsiteY5" fmla="*/ 180291 h 1471374"/>
                <a:gd name="connsiteX6" fmla="*/ 305554 w 1087478"/>
                <a:gd name="connsiteY6" fmla="*/ 0 h 1471374"/>
                <a:gd name="connsiteX7" fmla="*/ 935026 w 1087478"/>
                <a:gd name="connsiteY7" fmla="*/ 125103 h 1471374"/>
                <a:gd name="connsiteX8" fmla="*/ 1087478 w 1087478"/>
                <a:gd name="connsiteY8" fmla="*/ 602044 h 1471374"/>
                <a:gd name="connsiteX9" fmla="*/ 942309 w 1087478"/>
                <a:gd name="connsiteY9" fmla="*/ 794797 h 1471374"/>
                <a:gd name="connsiteX10" fmla="*/ 842940 w 1087478"/>
                <a:gd name="connsiteY10" fmla="*/ 884457 h 1471374"/>
                <a:gd name="connsiteX11" fmla="*/ 589422 w 1087478"/>
                <a:gd name="connsiteY11" fmla="*/ 1018220 h 1471374"/>
                <a:gd name="connsiteX12" fmla="*/ 548962 w 1087478"/>
                <a:gd name="connsiteY12" fmla="*/ 1147693 h 1471374"/>
                <a:gd name="connsiteX13" fmla="*/ 524686 w 1087478"/>
                <a:gd name="connsiteY13" fmla="*/ 1341901 h 1471374"/>
                <a:gd name="connsiteX14" fmla="*/ 451858 w 1087478"/>
                <a:gd name="connsiteY14" fmla="*/ 1455190 h 1471374"/>
                <a:gd name="connsiteX15" fmla="*/ 379029 w 1087478"/>
                <a:gd name="connsiteY15" fmla="*/ 1471374 h 1471374"/>
                <a:gd name="connsiteX16" fmla="*/ 209097 w 1087478"/>
                <a:gd name="connsiteY16" fmla="*/ 1471374 h 1471374"/>
                <a:gd name="connsiteX17" fmla="*/ 22980 w 1087478"/>
                <a:gd name="connsiteY17" fmla="*/ 1471374 h 1471374"/>
                <a:gd name="connsiteX0" fmla="*/ 22980 w 1087478"/>
                <a:gd name="connsiteY0" fmla="*/ 1471374 h 2089922"/>
                <a:gd name="connsiteX1" fmla="*/ 128176 w 1087478"/>
                <a:gd name="connsiteY1" fmla="*/ 1180061 h 2089922"/>
                <a:gd name="connsiteX2" fmla="*/ 217189 w 1087478"/>
                <a:gd name="connsiteY2" fmla="*/ 929208 h 2089922"/>
                <a:gd name="connsiteX3" fmla="*/ 47256 w 1087478"/>
                <a:gd name="connsiteY3" fmla="*/ 702631 h 2089922"/>
                <a:gd name="connsiteX4" fmla="*/ 95808 w 1087478"/>
                <a:gd name="connsiteY4" fmla="*/ 476054 h 2089922"/>
                <a:gd name="connsiteX5" fmla="*/ 0 w 1087478"/>
                <a:gd name="connsiteY5" fmla="*/ 180291 h 2089922"/>
                <a:gd name="connsiteX6" fmla="*/ 305554 w 1087478"/>
                <a:gd name="connsiteY6" fmla="*/ 0 h 2089922"/>
                <a:gd name="connsiteX7" fmla="*/ 935026 w 1087478"/>
                <a:gd name="connsiteY7" fmla="*/ 125103 h 2089922"/>
                <a:gd name="connsiteX8" fmla="*/ 1087478 w 1087478"/>
                <a:gd name="connsiteY8" fmla="*/ 602044 h 2089922"/>
                <a:gd name="connsiteX9" fmla="*/ 942309 w 1087478"/>
                <a:gd name="connsiteY9" fmla="*/ 794797 h 2089922"/>
                <a:gd name="connsiteX10" fmla="*/ 842940 w 1087478"/>
                <a:gd name="connsiteY10" fmla="*/ 884457 h 2089922"/>
                <a:gd name="connsiteX11" fmla="*/ 589422 w 1087478"/>
                <a:gd name="connsiteY11" fmla="*/ 1018220 h 2089922"/>
                <a:gd name="connsiteX12" fmla="*/ 548962 w 1087478"/>
                <a:gd name="connsiteY12" fmla="*/ 1147693 h 2089922"/>
                <a:gd name="connsiteX13" fmla="*/ 524686 w 1087478"/>
                <a:gd name="connsiteY13" fmla="*/ 1341901 h 2089922"/>
                <a:gd name="connsiteX14" fmla="*/ 451858 w 1087478"/>
                <a:gd name="connsiteY14" fmla="*/ 1455190 h 2089922"/>
                <a:gd name="connsiteX15" fmla="*/ 312757 w 1087478"/>
                <a:gd name="connsiteY15" fmla="*/ 2089922 h 2089922"/>
                <a:gd name="connsiteX16" fmla="*/ 209097 w 1087478"/>
                <a:gd name="connsiteY16" fmla="*/ 1471374 h 2089922"/>
                <a:gd name="connsiteX17" fmla="*/ 22980 w 1087478"/>
                <a:gd name="connsiteY17" fmla="*/ 1471374 h 2089922"/>
                <a:gd name="connsiteX0" fmla="*/ 159975 w 1224473"/>
                <a:gd name="connsiteY0" fmla="*/ 1471374 h 2089922"/>
                <a:gd name="connsiteX1" fmla="*/ 265171 w 1224473"/>
                <a:gd name="connsiteY1" fmla="*/ 1180061 h 2089922"/>
                <a:gd name="connsiteX2" fmla="*/ 354184 w 1224473"/>
                <a:gd name="connsiteY2" fmla="*/ 929208 h 2089922"/>
                <a:gd name="connsiteX3" fmla="*/ 184251 w 1224473"/>
                <a:gd name="connsiteY3" fmla="*/ 702631 h 2089922"/>
                <a:gd name="connsiteX4" fmla="*/ 232803 w 1224473"/>
                <a:gd name="connsiteY4" fmla="*/ 476054 h 2089922"/>
                <a:gd name="connsiteX5" fmla="*/ 136995 w 1224473"/>
                <a:gd name="connsiteY5" fmla="*/ 180291 h 2089922"/>
                <a:gd name="connsiteX6" fmla="*/ 442549 w 1224473"/>
                <a:gd name="connsiteY6" fmla="*/ 0 h 2089922"/>
                <a:gd name="connsiteX7" fmla="*/ 1072021 w 1224473"/>
                <a:gd name="connsiteY7" fmla="*/ 125103 h 2089922"/>
                <a:gd name="connsiteX8" fmla="*/ 1224473 w 1224473"/>
                <a:gd name="connsiteY8" fmla="*/ 602044 h 2089922"/>
                <a:gd name="connsiteX9" fmla="*/ 1079304 w 1224473"/>
                <a:gd name="connsiteY9" fmla="*/ 794797 h 2089922"/>
                <a:gd name="connsiteX10" fmla="*/ 979935 w 1224473"/>
                <a:gd name="connsiteY10" fmla="*/ 884457 h 2089922"/>
                <a:gd name="connsiteX11" fmla="*/ 726417 w 1224473"/>
                <a:gd name="connsiteY11" fmla="*/ 1018220 h 2089922"/>
                <a:gd name="connsiteX12" fmla="*/ 685957 w 1224473"/>
                <a:gd name="connsiteY12" fmla="*/ 1147693 h 2089922"/>
                <a:gd name="connsiteX13" fmla="*/ 661681 w 1224473"/>
                <a:gd name="connsiteY13" fmla="*/ 1341901 h 2089922"/>
                <a:gd name="connsiteX14" fmla="*/ 588853 w 1224473"/>
                <a:gd name="connsiteY14" fmla="*/ 1455190 h 2089922"/>
                <a:gd name="connsiteX15" fmla="*/ 449752 w 1224473"/>
                <a:gd name="connsiteY15" fmla="*/ 2089922 h 2089922"/>
                <a:gd name="connsiteX16" fmla="*/ 0 w 1224473"/>
                <a:gd name="connsiteY16" fmla="*/ 1913194 h 2089922"/>
                <a:gd name="connsiteX17" fmla="*/ 159975 w 1224473"/>
                <a:gd name="connsiteY17" fmla="*/ 1471374 h 2089922"/>
                <a:gd name="connsiteX0" fmla="*/ 159975 w 1224473"/>
                <a:gd name="connsiteY0" fmla="*/ 1471374 h 2089922"/>
                <a:gd name="connsiteX1" fmla="*/ 265171 w 1224473"/>
                <a:gd name="connsiteY1" fmla="*/ 1180061 h 2089922"/>
                <a:gd name="connsiteX2" fmla="*/ 140638 w 1224473"/>
                <a:gd name="connsiteY2" fmla="*/ 1002845 h 2089922"/>
                <a:gd name="connsiteX3" fmla="*/ 184251 w 1224473"/>
                <a:gd name="connsiteY3" fmla="*/ 702631 h 2089922"/>
                <a:gd name="connsiteX4" fmla="*/ 232803 w 1224473"/>
                <a:gd name="connsiteY4" fmla="*/ 476054 h 2089922"/>
                <a:gd name="connsiteX5" fmla="*/ 136995 w 1224473"/>
                <a:gd name="connsiteY5" fmla="*/ 180291 h 2089922"/>
                <a:gd name="connsiteX6" fmla="*/ 442549 w 1224473"/>
                <a:gd name="connsiteY6" fmla="*/ 0 h 2089922"/>
                <a:gd name="connsiteX7" fmla="*/ 1072021 w 1224473"/>
                <a:gd name="connsiteY7" fmla="*/ 125103 h 2089922"/>
                <a:gd name="connsiteX8" fmla="*/ 1224473 w 1224473"/>
                <a:gd name="connsiteY8" fmla="*/ 602044 h 2089922"/>
                <a:gd name="connsiteX9" fmla="*/ 1079304 w 1224473"/>
                <a:gd name="connsiteY9" fmla="*/ 794797 h 2089922"/>
                <a:gd name="connsiteX10" fmla="*/ 979935 w 1224473"/>
                <a:gd name="connsiteY10" fmla="*/ 884457 h 2089922"/>
                <a:gd name="connsiteX11" fmla="*/ 726417 w 1224473"/>
                <a:gd name="connsiteY11" fmla="*/ 1018220 h 2089922"/>
                <a:gd name="connsiteX12" fmla="*/ 685957 w 1224473"/>
                <a:gd name="connsiteY12" fmla="*/ 1147693 h 2089922"/>
                <a:gd name="connsiteX13" fmla="*/ 661681 w 1224473"/>
                <a:gd name="connsiteY13" fmla="*/ 1341901 h 2089922"/>
                <a:gd name="connsiteX14" fmla="*/ 588853 w 1224473"/>
                <a:gd name="connsiteY14" fmla="*/ 1455190 h 2089922"/>
                <a:gd name="connsiteX15" fmla="*/ 449752 w 1224473"/>
                <a:gd name="connsiteY15" fmla="*/ 2089922 h 2089922"/>
                <a:gd name="connsiteX16" fmla="*/ 0 w 1224473"/>
                <a:gd name="connsiteY16" fmla="*/ 1913194 h 2089922"/>
                <a:gd name="connsiteX17" fmla="*/ 159975 w 1224473"/>
                <a:gd name="connsiteY17" fmla="*/ 1471374 h 2089922"/>
                <a:gd name="connsiteX0" fmla="*/ 159975 w 1224473"/>
                <a:gd name="connsiteY0" fmla="*/ 1471374 h 2089922"/>
                <a:gd name="connsiteX1" fmla="*/ 22170 w 1224473"/>
                <a:gd name="connsiteY1" fmla="*/ 1349425 h 2089922"/>
                <a:gd name="connsiteX2" fmla="*/ 140638 w 1224473"/>
                <a:gd name="connsiteY2" fmla="*/ 1002845 h 2089922"/>
                <a:gd name="connsiteX3" fmla="*/ 184251 w 1224473"/>
                <a:gd name="connsiteY3" fmla="*/ 702631 h 2089922"/>
                <a:gd name="connsiteX4" fmla="*/ 232803 w 1224473"/>
                <a:gd name="connsiteY4" fmla="*/ 476054 h 2089922"/>
                <a:gd name="connsiteX5" fmla="*/ 136995 w 1224473"/>
                <a:gd name="connsiteY5" fmla="*/ 180291 h 2089922"/>
                <a:gd name="connsiteX6" fmla="*/ 442549 w 1224473"/>
                <a:gd name="connsiteY6" fmla="*/ 0 h 2089922"/>
                <a:gd name="connsiteX7" fmla="*/ 1072021 w 1224473"/>
                <a:gd name="connsiteY7" fmla="*/ 125103 h 2089922"/>
                <a:gd name="connsiteX8" fmla="*/ 1224473 w 1224473"/>
                <a:gd name="connsiteY8" fmla="*/ 602044 h 2089922"/>
                <a:gd name="connsiteX9" fmla="*/ 1079304 w 1224473"/>
                <a:gd name="connsiteY9" fmla="*/ 794797 h 2089922"/>
                <a:gd name="connsiteX10" fmla="*/ 979935 w 1224473"/>
                <a:gd name="connsiteY10" fmla="*/ 884457 h 2089922"/>
                <a:gd name="connsiteX11" fmla="*/ 726417 w 1224473"/>
                <a:gd name="connsiteY11" fmla="*/ 1018220 h 2089922"/>
                <a:gd name="connsiteX12" fmla="*/ 685957 w 1224473"/>
                <a:gd name="connsiteY12" fmla="*/ 1147693 h 2089922"/>
                <a:gd name="connsiteX13" fmla="*/ 661681 w 1224473"/>
                <a:gd name="connsiteY13" fmla="*/ 1341901 h 2089922"/>
                <a:gd name="connsiteX14" fmla="*/ 588853 w 1224473"/>
                <a:gd name="connsiteY14" fmla="*/ 1455190 h 2089922"/>
                <a:gd name="connsiteX15" fmla="*/ 449752 w 1224473"/>
                <a:gd name="connsiteY15" fmla="*/ 2089922 h 2089922"/>
                <a:gd name="connsiteX16" fmla="*/ 0 w 1224473"/>
                <a:gd name="connsiteY16" fmla="*/ 1913194 h 2089922"/>
                <a:gd name="connsiteX17" fmla="*/ 159975 w 1224473"/>
                <a:gd name="connsiteY17" fmla="*/ 1471374 h 2089922"/>
                <a:gd name="connsiteX0" fmla="*/ 159975 w 1224473"/>
                <a:gd name="connsiteY0" fmla="*/ 1471374 h 2156195"/>
                <a:gd name="connsiteX1" fmla="*/ 22170 w 1224473"/>
                <a:gd name="connsiteY1" fmla="*/ 1349425 h 2156195"/>
                <a:gd name="connsiteX2" fmla="*/ 140638 w 1224473"/>
                <a:gd name="connsiteY2" fmla="*/ 1002845 h 2156195"/>
                <a:gd name="connsiteX3" fmla="*/ 184251 w 1224473"/>
                <a:gd name="connsiteY3" fmla="*/ 702631 h 2156195"/>
                <a:gd name="connsiteX4" fmla="*/ 232803 w 1224473"/>
                <a:gd name="connsiteY4" fmla="*/ 476054 h 2156195"/>
                <a:gd name="connsiteX5" fmla="*/ 136995 w 1224473"/>
                <a:gd name="connsiteY5" fmla="*/ 180291 h 2156195"/>
                <a:gd name="connsiteX6" fmla="*/ 442549 w 1224473"/>
                <a:gd name="connsiteY6" fmla="*/ 0 h 2156195"/>
                <a:gd name="connsiteX7" fmla="*/ 1072021 w 1224473"/>
                <a:gd name="connsiteY7" fmla="*/ 125103 h 2156195"/>
                <a:gd name="connsiteX8" fmla="*/ 1224473 w 1224473"/>
                <a:gd name="connsiteY8" fmla="*/ 602044 h 2156195"/>
                <a:gd name="connsiteX9" fmla="*/ 1079304 w 1224473"/>
                <a:gd name="connsiteY9" fmla="*/ 794797 h 2156195"/>
                <a:gd name="connsiteX10" fmla="*/ 979935 w 1224473"/>
                <a:gd name="connsiteY10" fmla="*/ 884457 h 2156195"/>
                <a:gd name="connsiteX11" fmla="*/ 726417 w 1224473"/>
                <a:gd name="connsiteY11" fmla="*/ 1018220 h 2156195"/>
                <a:gd name="connsiteX12" fmla="*/ 685957 w 1224473"/>
                <a:gd name="connsiteY12" fmla="*/ 1147693 h 2156195"/>
                <a:gd name="connsiteX13" fmla="*/ 661681 w 1224473"/>
                <a:gd name="connsiteY13" fmla="*/ 1341901 h 2156195"/>
                <a:gd name="connsiteX14" fmla="*/ 588853 w 1224473"/>
                <a:gd name="connsiteY14" fmla="*/ 1455190 h 2156195"/>
                <a:gd name="connsiteX15" fmla="*/ 449751 w 1224473"/>
                <a:gd name="connsiteY15" fmla="*/ 2156195 h 2156195"/>
                <a:gd name="connsiteX16" fmla="*/ 0 w 1224473"/>
                <a:gd name="connsiteY16" fmla="*/ 1913194 h 2156195"/>
                <a:gd name="connsiteX17" fmla="*/ 159975 w 1224473"/>
                <a:gd name="connsiteY17" fmla="*/ 1471374 h 2156195"/>
                <a:gd name="connsiteX0" fmla="*/ 159975 w 1224473"/>
                <a:gd name="connsiteY0" fmla="*/ 1471374 h 2156195"/>
                <a:gd name="connsiteX1" fmla="*/ 22170 w 1224473"/>
                <a:gd name="connsiteY1" fmla="*/ 1349425 h 2156195"/>
                <a:gd name="connsiteX2" fmla="*/ 140638 w 1224473"/>
                <a:gd name="connsiteY2" fmla="*/ 1002845 h 2156195"/>
                <a:gd name="connsiteX3" fmla="*/ 184251 w 1224473"/>
                <a:gd name="connsiteY3" fmla="*/ 702631 h 2156195"/>
                <a:gd name="connsiteX4" fmla="*/ 232803 w 1224473"/>
                <a:gd name="connsiteY4" fmla="*/ 476054 h 2156195"/>
                <a:gd name="connsiteX5" fmla="*/ 136995 w 1224473"/>
                <a:gd name="connsiteY5" fmla="*/ 180291 h 2156195"/>
                <a:gd name="connsiteX6" fmla="*/ 442549 w 1224473"/>
                <a:gd name="connsiteY6" fmla="*/ 0 h 2156195"/>
                <a:gd name="connsiteX7" fmla="*/ 1072021 w 1224473"/>
                <a:gd name="connsiteY7" fmla="*/ 125103 h 2156195"/>
                <a:gd name="connsiteX8" fmla="*/ 1224473 w 1224473"/>
                <a:gd name="connsiteY8" fmla="*/ 602044 h 2156195"/>
                <a:gd name="connsiteX9" fmla="*/ 1079304 w 1224473"/>
                <a:gd name="connsiteY9" fmla="*/ 794797 h 2156195"/>
                <a:gd name="connsiteX10" fmla="*/ 979935 w 1224473"/>
                <a:gd name="connsiteY10" fmla="*/ 884457 h 2156195"/>
                <a:gd name="connsiteX11" fmla="*/ 726417 w 1224473"/>
                <a:gd name="connsiteY11" fmla="*/ 1018220 h 2156195"/>
                <a:gd name="connsiteX12" fmla="*/ 685957 w 1224473"/>
                <a:gd name="connsiteY12" fmla="*/ 1147693 h 2156195"/>
                <a:gd name="connsiteX13" fmla="*/ 661681 w 1224473"/>
                <a:gd name="connsiteY13" fmla="*/ 1341901 h 2156195"/>
                <a:gd name="connsiteX14" fmla="*/ 662490 w 1224473"/>
                <a:gd name="connsiteY14" fmla="*/ 1536190 h 2156195"/>
                <a:gd name="connsiteX15" fmla="*/ 449751 w 1224473"/>
                <a:gd name="connsiteY15" fmla="*/ 2156195 h 2156195"/>
                <a:gd name="connsiteX16" fmla="*/ 0 w 1224473"/>
                <a:gd name="connsiteY16" fmla="*/ 1913194 h 2156195"/>
                <a:gd name="connsiteX17" fmla="*/ 159975 w 1224473"/>
                <a:gd name="connsiteY17" fmla="*/ 1471374 h 2156195"/>
                <a:gd name="connsiteX0" fmla="*/ 159975 w 1224473"/>
                <a:gd name="connsiteY0" fmla="*/ 1471374 h 2156195"/>
                <a:gd name="connsiteX1" fmla="*/ 22170 w 1224473"/>
                <a:gd name="connsiteY1" fmla="*/ 1349425 h 2156195"/>
                <a:gd name="connsiteX2" fmla="*/ 140638 w 1224473"/>
                <a:gd name="connsiteY2" fmla="*/ 1002845 h 2156195"/>
                <a:gd name="connsiteX3" fmla="*/ 184251 w 1224473"/>
                <a:gd name="connsiteY3" fmla="*/ 702631 h 2156195"/>
                <a:gd name="connsiteX4" fmla="*/ 232803 w 1224473"/>
                <a:gd name="connsiteY4" fmla="*/ 476054 h 2156195"/>
                <a:gd name="connsiteX5" fmla="*/ 136995 w 1224473"/>
                <a:gd name="connsiteY5" fmla="*/ 180291 h 2156195"/>
                <a:gd name="connsiteX6" fmla="*/ 442549 w 1224473"/>
                <a:gd name="connsiteY6" fmla="*/ 0 h 2156195"/>
                <a:gd name="connsiteX7" fmla="*/ 1072021 w 1224473"/>
                <a:gd name="connsiteY7" fmla="*/ 125103 h 2156195"/>
                <a:gd name="connsiteX8" fmla="*/ 1224473 w 1224473"/>
                <a:gd name="connsiteY8" fmla="*/ 602044 h 2156195"/>
                <a:gd name="connsiteX9" fmla="*/ 1079304 w 1224473"/>
                <a:gd name="connsiteY9" fmla="*/ 794797 h 2156195"/>
                <a:gd name="connsiteX10" fmla="*/ 979935 w 1224473"/>
                <a:gd name="connsiteY10" fmla="*/ 884457 h 2156195"/>
                <a:gd name="connsiteX11" fmla="*/ 726417 w 1224473"/>
                <a:gd name="connsiteY11" fmla="*/ 1018220 h 2156195"/>
                <a:gd name="connsiteX12" fmla="*/ 685957 w 1224473"/>
                <a:gd name="connsiteY12" fmla="*/ 1147693 h 2156195"/>
                <a:gd name="connsiteX13" fmla="*/ 882592 w 1224473"/>
                <a:gd name="connsiteY13" fmla="*/ 1363992 h 2156195"/>
                <a:gd name="connsiteX14" fmla="*/ 662490 w 1224473"/>
                <a:gd name="connsiteY14" fmla="*/ 1536190 h 2156195"/>
                <a:gd name="connsiteX15" fmla="*/ 449751 w 1224473"/>
                <a:gd name="connsiteY15" fmla="*/ 2156195 h 2156195"/>
                <a:gd name="connsiteX16" fmla="*/ 0 w 1224473"/>
                <a:gd name="connsiteY16" fmla="*/ 1913194 h 2156195"/>
                <a:gd name="connsiteX17" fmla="*/ 159975 w 1224473"/>
                <a:gd name="connsiteY17" fmla="*/ 1471374 h 2156195"/>
                <a:gd name="connsiteX0" fmla="*/ 159975 w 1224473"/>
                <a:gd name="connsiteY0" fmla="*/ 1471374 h 2156195"/>
                <a:gd name="connsiteX1" fmla="*/ 22170 w 1224473"/>
                <a:gd name="connsiteY1" fmla="*/ 1349425 h 2156195"/>
                <a:gd name="connsiteX2" fmla="*/ 140638 w 1224473"/>
                <a:gd name="connsiteY2" fmla="*/ 1002845 h 2156195"/>
                <a:gd name="connsiteX3" fmla="*/ 184251 w 1224473"/>
                <a:gd name="connsiteY3" fmla="*/ 702631 h 2156195"/>
                <a:gd name="connsiteX4" fmla="*/ 232803 w 1224473"/>
                <a:gd name="connsiteY4" fmla="*/ 476054 h 2156195"/>
                <a:gd name="connsiteX5" fmla="*/ 136995 w 1224473"/>
                <a:gd name="connsiteY5" fmla="*/ 180291 h 2156195"/>
                <a:gd name="connsiteX6" fmla="*/ 442549 w 1224473"/>
                <a:gd name="connsiteY6" fmla="*/ 0 h 2156195"/>
                <a:gd name="connsiteX7" fmla="*/ 1072021 w 1224473"/>
                <a:gd name="connsiteY7" fmla="*/ 125103 h 2156195"/>
                <a:gd name="connsiteX8" fmla="*/ 1224473 w 1224473"/>
                <a:gd name="connsiteY8" fmla="*/ 602044 h 2156195"/>
                <a:gd name="connsiteX9" fmla="*/ 1079304 w 1224473"/>
                <a:gd name="connsiteY9" fmla="*/ 794797 h 2156195"/>
                <a:gd name="connsiteX10" fmla="*/ 979935 w 1224473"/>
                <a:gd name="connsiteY10" fmla="*/ 884457 h 2156195"/>
                <a:gd name="connsiteX11" fmla="*/ 1101964 w 1224473"/>
                <a:gd name="connsiteY11" fmla="*/ 1025584 h 2156195"/>
                <a:gd name="connsiteX12" fmla="*/ 685957 w 1224473"/>
                <a:gd name="connsiteY12" fmla="*/ 1147693 h 2156195"/>
                <a:gd name="connsiteX13" fmla="*/ 882592 w 1224473"/>
                <a:gd name="connsiteY13" fmla="*/ 1363992 h 2156195"/>
                <a:gd name="connsiteX14" fmla="*/ 662490 w 1224473"/>
                <a:gd name="connsiteY14" fmla="*/ 1536190 h 2156195"/>
                <a:gd name="connsiteX15" fmla="*/ 449751 w 1224473"/>
                <a:gd name="connsiteY15" fmla="*/ 2156195 h 2156195"/>
                <a:gd name="connsiteX16" fmla="*/ 0 w 1224473"/>
                <a:gd name="connsiteY16" fmla="*/ 1913194 h 2156195"/>
                <a:gd name="connsiteX17" fmla="*/ 159975 w 1224473"/>
                <a:gd name="connsiteY17" fmla="*/ 1471374 h 2156195"/>
                <a:gd name="connsiteX0" fmla="*/ 159975 w 1224473"/>
                <a:gd name="connsiteY0" fmla="*/ 1471374 h 2156195"/>
                <a:gd name="connsiteX1" fmla="*/ 22170 w 1224473"/>
                <a:gd name="connsiteY1" fmla="*/ 1349425 h 2156195"/>
                <a:gd name="connsiteX2" fmla="*/ 140638 w 1224473"/>
                <a:gd name="connsiteY2" fmla="*/ 1002845 h 2156195"/>
                <a:gd name="connsiteX3" fmla="*/ 184251 w 1224473"/>
                <a:gd name="connsiteY3" fmla="*/ 702631 h 2156195"/>
                <a:gd name="connsiteX4" fmla="*/ 232803 w 1224473"/>
                <a:gd name="connsiteY4" fmla="*/ 476054 h 2156195"/>
                <a:gd name="connsiteX5" fmla="*/ 136995 w 1224473"/>
                <a:gd name="connsiteY5" fmla="*/ 180291 h 2156195"/>
                <a:gd name="connsiteX6" fmla="*/ 442549 w 1224473"/>
                <a:gd name="connsiteY6" fmla="*/ 0 h 2156195"/>
                <a:gd name="connsiteX7" fmla="*/ 1072021 w 1224473"/>
                <a:gd name="connsiteY7" fmla="*/ 125103 h 2156195"/>
                <a:gd name="connsiteX8" fmla="*/ 1224473 w 1224473"/>
                <a:gd name="connsiteY8" fmla="*/ 602044 h 2156195"/>
                <a:gd name="connsiteX9" fmla="*/ 1079304 w 1224473"/>
                <a:gd name="connsiteY9" fmla="*/ 794797 h 2156195"/>
                <a:gd name="connsiteX10" fmla="*/ 979935 w 1224473"/>
                <a:gd name="connsiteY10" fmla="*/ 884457 h 2156195"/>
                <a:gd name="connsiteX11" fmla="*/ 1101964 w 1224473"/>
                <a:gd name="connsiteY11" fmla="*/ 1025584 h 2156195"/>
                <a:gd name="connsiteX12" fmla="*/ 1032049 w 1224473"/>
                <a:gd name="connsiteY12" fmla="*/ 1206603 h 2156195"/>
                <a:gd name="connsiteX13" fmla="*/ 882592 w 1224473"/>
                <a:gd name="connsiteY13" fmla="*/ 1363992 h 2156195"/>
                <a:gd name="connsiteX14" fmla="*/ 662490 w 1224473"/>
                <a:gd name="connsiteY14" fmla="*/ 1536190 h 2156195"/>
                <a:gd name="connsiteX15" fmla="*/ 449751 w 1224473"/>
                <a:gd name="connsiteY15" fmla="*/ 2156195 h 2156195"/>
                <a:gd name="connsiteX16" fmla="*/ 0 w 1224473"/>
                <a:gd name="connsiteY16" fmla="*/ 1913194 h 2156195"/>
                <a:gd name="connsiteX17" fmla="*/ 159975 w 1224473"/>
                <a:gd name="connsiteY17" fmla="*/ 1471374 h 2156195"/>
                <a:gd name="connsiteX0" fmla="*/ 159975 w 1224473"/>
                <a:gd name="connsiteY0" fmla="*/ 1471374 h 2156195"/>
                <a:gd name="connsiteX1" fmla="*/ 22170 w 1224473"/>
                <a:gd name="connsiteY1" fmla="*/ 1349425 h 2156195"/>
                <a:gd name="connsiteX2" fmla="*/ 140638 w 1224473"/>
                <a:gd name="connsiteY2" fmla="*/ 1002845 h 2156195"/>
                <a:gd name="connsiteX3" fmla="*/ 184251 w 1224473"/>
                <a:gd name="connsiteY3" fmla="*/ 702631 h 2156195"/>
                <a:gd name="connsiteX4" fmla="*/ 232803 w 1224473"/>
                <a:gd name="connsiteY4" fmla="*/ 476054 h 2156195"/>
                <a:gd name="connsiteX5" fmla="*/ 136995 w 1224473"/>
                <a:gd name="connsiteY5" fmla="*/ 180291 h 2156195"/>
                <a:gd name="connsiteX6" fmla="*/ 442549 w 1224473"/>
                <a:gd name="connsiteY6" fmla="*/ 0 h 2156195"/>
                <a:gd name="connsiteX7" fmla="*/ 1072021 w 1224473"/>
                <a:gd name="connsiteY7" fmla="*/ 125103 h 2156195"/>
                <a:gd name="connsiteX8" fmla="*/ 1224473 w 1224473"/>
                <a:gd name="connsiteY8" fmla="*/ 602044 h 2156195"/>
                <a:gd name="connsiteX9" fmla="*/ 1079304 w 1224473"/>
                <a:gd name="connsiteY9" fmla="*/ 794797 h 2156195"/>
                <a:gd name="connsiteX10" fmla="*/ 1193482 w 1224473"/>
                <a:gd name="connsiteY10" fmla="*/ 869730 h 2156195"/>
                <a:gd name="connsiteX11" fmla="*/ 1101964 w 1224473"/>
                <a:gd name="connsiteY11" fmla="*/ 1025584 h 2156195"/>
                <a:gd name="connsiteX12" fmla="*/ 1032049 w 1224473"/>
                <a:gd name="connsiteY12" fmla="*/ 1206603 h 2156195"/>
                <a:gd name="connsiteX13" fmla="*/ 882592 w 1224473"/>
                <a:gd name="connsiteY13" fmla="*/ 1363992 h 2156195"/>
                <a:gd name="connsiteX14" fmla="*/ 662490 w 1224473"/>
                <a:gd name="connsiteY14" fmla="*/ 1536190 h 2156195"/>
                <a:gd name="connsiteX15" fmla="*/ 449751 w 1224473"/>
                <a:gd name="connsiteY15" fmla="*/ 2156195 h 2156195"/>
                <a:gd name="connsiteX16" fmla="*/ 0 w 1224473"/>
                <a:gd name="connsiteY16" fmla="*/ 1913194 h 2156195"/>
                <a:gd name="connsiteX17" fmla="*/ 159975 w 1224473"/>
                <a:gd name="connsiteY17" fmla="*/ 1471374 h 2156195"/>
                <a:gd name="connsiteX0" fmla="*/ 159975 w 1224473"/>
                <a:gd name="connsiteY0" fmla="*/ 1471374 h 2156195"/>
                <a:gd name="connsiteX1" fmla="*/ 22170 w 1224473"/>
                <a:gd name="connsiteY1" fmla="*/ 1349425 h 2156195"/>
                <a:gd name="connsiteX2" fmla="*/ 140638 w 1224473"/>
                <a:gd name="connsiteY2" fmla="*/ 1002845 h 2156195"/>
                <a:gd name="connsiteX3" fmla="*/ 184251 w 1224473"/>
                <a:gd name="connsiteY3" fmla="*/ 702631 h 2156195"/>
                <a:gd name="connsiteX4" fmla="*/ 232803 w 1224473"/>
                <a:gd name="connsiteY4" fmla="*/ 476054 h 2156195"/>
                <a:gd name="connsiteX5" fmla="*/ 136995 w 1224473"/>
                <a:gd name="connsiteY5" fmla="*/ 180291 h 2156195"/>
                <a:gd name="connsiteX6" fmla="*/ 442549 w 1224473"/>
                <a:gd name="connsiteY6" fmla="*/ 0 h 2156195"/>
                <a:gd name="connsiteX7" fmla="*/ 1072021 w 1224473"/>
                <a:gd name="connsiteY7" fmla="*/ 125103 h 2156195"/>
                <a:gd name="connsiteX8" fmla="*/ 1224473 w 1224473"/>
                <a:gd name="connsiteY8" fmla="*/ 602044 h 2156195"/>
                <a:gd name="connsiteX9" fmla="*/ 1160304 w 1224473"/>
                <a:gd name="connsiteY9" fmla="*/ 735887 h 2156195"/>
                <a:gd name="connsiteX10" fmla="*/ 1193482 w 1224473"/>
                <a:gd name="connsiteY10" fmla="*/ 869730 h 2156195"/>
                <a:gd name="connsiteX11" fmla="*/ 1101964 w 1224473"/>
                <a:gd name="connsiteY11" fmla="*/ 1025584 h 2156195"/>
                <a:gd name="connsiteX12" fmla="*/ 1032049 w 1224473"/>
                <a:gd name="connsiteY12" fmla="*/ 1206603 h 2156195"/>
                <a:gd name="connsiteX13" fmla="*/ 882592 w 1224473"/>
                <a:gd name="connsiteY13" fmla="*/ 1363992 h 2156195"/>
                <a:gd name="connsiteX14" fmla="*/ 662490 w 1224473"/>
                <a:gd name="connsiteY14" fmla="*/ 1536190 h 2156195"/>
                <a:gd name="connsiteX15" fmla="*/ 449751 w 1224473"/>
                <a:gd name="connsiteY15" fmla="*/ 2156195 h 2156195"/>
                <a:gd name="connsiteX16" fmla="*/ 0 w 1224473"/>
                <a:gd name="connsiteY16" fmla="*/ 1913194 h 2156195"/>
                <a:gd name="connsiteX17" fmla="*/ 159975 w 1224473"/>
                <a:gd name="connsiteY17" fmla="*/ 1471374 h 2156195"/>
                <a:gd name="connsiteX0" fmla="*/ 159975 w 1224473"/>
                <a:gd name="connsiteY0" fmla="*/ 1471374 h 2156195"/>
                <a:gd name="connsiteX1" fmla="*/ 22170 w 1224473"/>
                <a:gd name="connsiteY1" fmla="*/ 1349425 h 2156195"/>
                <a:gd name="connsiteX2" fmla="*/ 140638 w 1224473"/>
                <a:gd name="connsiteY2" fmla="*/ 1002845 h 2156195"/>
                <a:gd name="connsiteX3" fmla="*/ 184251 w 1224473"/>
                <a:gd name="connsiteY3" fmla="*/ 702631 h 2156195"/>
                <a:gd name="connsiteX4" fmla="*/ 232803 w 1224473"/>
                <a:gd name="connsiteY4" fmla="*/ 476054 h 2156195"/>
                <a:gd name="connsiteX5" fmla="*/ 136995 w 1224473"/>
                <a:gd name="connsiteY5" fmla="*/ 180291 h 2156195"/>
                <a:gd name="connsiteX6" fmla="*/ 442549 w 1224473"/>
                <a:gd name="connsiteY6" fmla="*/ 0 h 2156195"/>
                <a:gd name="connsiteX7" fmla="*/ 1072021 w 1224473"/>
                <a:gd name="connsiteY7" fmla="*/ 125103 h 2156195"/>
                <a:gd name="connsiteX8" fmla="*/ 1224473 w 1224473"/>
                <a:gd name="connsiteY8" fmla="*/ 270679 h 2156195"/>
                <a:gd name="connsiteX9" fmla="*/ 1160304 w 1224473"/>
                <a:gd name="connsiteY9" fmla="*/ 735887 h 2156195"/>
                <a:gd name="connsiteX10" fmla="*/ 1193482 w 1224473"/>
                <a:gd name="connsiteY10" fmla="*/ 869730 h 2156195"/>
                <a:gd name="connsiteX11" fmla="*/ 1101964 w 1224473"/>
                <a:gd name="connsiteY11" fmla="*/ 1025584 h 2156195"/>
                <a:gd name="connsiteX12" fmla="*/ 1032049 w 1224473"/>
                <a:gd name="connsiteY12" fmla="*/ 1206603 h 2156195"/>
                <a:gd name="connsiteX13" fmla="*/ 882592 w 1224473"/>
                <a:gd name="connsiteY13" fmla="*/ 1363992 h 2156195"/>
                <a:gd name="connsiteX14" fmla="*/ 662490 w 1224473"/>
                <a:gd name="connsiteY14" fmla="*/ 1536190 h 2156195"/>
                <a:gd name="connsiteX15" fmla="*/ 449751 w 1224473"/>
                <a:gd name="connsiteY15" fmla="*/ 2156195 h 2156195"/>
                <a:gd name="connsiteX16" fmla="*/ 0 w 1224473"/>
                <a:gd name="connsiteY16" fmla="*/ 1913194 h 2156195"/>
                <a:gd name="connsiteX17" fmla="*/ 159975 w 1224473"/>
                <a:gd name="connsiteY17" fmla="*/ 1471374 h 2156195"/>
                <a:gd name="connsiteX0" fmla="*/ 159975 w 1224473"/>
                <a:gd name="connsiteY0" fmla="*/ 1493545 h 2178366"/>
                <a:gd name="connsiteX1" fmla="*/ 22170 w 1224473"/>
                <a:gd name="connsiteY1" fmla="*/ 1371596 h 2178366"/>
                <a:gd name="connsiteX2" fmla="*/ 140638 w 1224473"/>
                <a:gd name="connsiteY2" fmla="*/ 1025016 h 2178366"/>
                <a:gd name="connsiteX3" fmla="*/ 184251 w 1224473"/>
                <a:gd name="connsiteY3" fmla="*/ 724802 h 2178366"/>
                <a:gd name="connsiteX4" fmla="*/ 232803 w 1224473"/>
                <a:gd name="connsiteY4" fmla="*/ 498225 h 2178366"/>
                <a:gd name="connsiteX5" fmla="*/ 136995 w 1224473"/>
                <a:gd name="connsiteY5" fmla="*/ 202462 h 2178366"/>
                <a:gd name="connsiteX6" fmla="*/ 442549 w 1224473"/>
                <a:gd name="connsiteY6" fmla="*/ 22171 h 2178366"/>
                <a:gd name="connsiteX7" fmla="*/ 806929 w 1224473"/>
                <a:gd name="connsiteY7" fmla="*/ 0 h 2178366"/>
                <a:gd name="connsiteX8" fmla="*/ 1224473 w 1224473"/>
                <a:gd name="connsiteY8" fmla="*/ 292850 h 2178366"/>
                <a:gd name="connsiteX9" fmla="*/ 1160304 w 1224473"/>
                <a:gd name="connsiteY9" fmla="*/ 758058 h 2178366"/>
                <a:gd name="connsiteX10" fmla="*/ 1193482 w 1224473"/>
                <a:gd name="connsiteY10" fmla="*/ 891901 h 2178366"/>
                <a:gd name="connsiteX11" fmla="*/ 1101964 w 1224473"/>
                <a:gd name="connsiteY11" fmla="*/ 1047755 h 2178366"/>
                <a:gd name="connsiteX12" fmla="*/ 1032049 w 1224473"/>
                <a:gd name="connsiteY12" fmla="*/ 1228774 h 2178366"/>
                <a:gd name="connsiteX13" fmla="*/ 882592 w 1224473"/>
                <a:gd name="connsiteY13" fmla="*/ 1386163 h 2178366"/>
                <a:gd name="connsiteX14" fmla="*/ 662490 w 1224473"/>
                <a:gd name="connsiteY14" fmla="*/ 1558361 h 2178366"/>
                <a:gd name="connsiteX15" fmla="*/ 449751 w 1224473"/>
                <a:gd name="connsiteY15" fmla="*/ 2178366 h 2178366"/>
                <a:gd name="connsiteX16" fmla="*/ 0 w 1224473"/>
                <a:gd name="connsiteY16" fmla="*/ 1935365 h 2178366"/>
                <a:gd name="connsiteX17" fmla="*/ 159975 w 1224473"/>
                <a:gd name="connsiteY17" fmla="*/ 1493545 h 2178366"/>
                <a:gd name="connsiteX0" fmla="*/ 159975 w 1193482"/>
                <a:gd name="connsiteY0" fmla="*/ 1493545 h 2178366"/>
                <a:gd name="connsiteX1" fmla="*/ 22170 w 1193482"/>
                <a:gd name="connsiteY1" fmla="*/ 1371596 h 2178366"/>
                <a:gd name="connsiteX2" fmla="*/ 140638 w 1193482"/>
                <a:gd name="connsiteY2" fmla="*/ 1025016 h 2178366"/>
                <a:gd name="connsiteX3" fmla="*/ 184251 w 1193482"/>
                <a:gd name="connsiteY3" fmla="*/ 724802 h 2178366"/>
                <a:gd name="connsiteX4" fmla="*/ 232803 w 1193482"/>
                <a:gd name="connsiteY4" fmla="*/ 498225 h 2178366"/>
                <a:gd name="connsiteX5" fmla="*/ 136995 w 1193482"/>
                <a:gd name="connsiteY5" fmla="*/ 202462 h 2178366"/>
                <a:gd name="connsiteX6" fmla="*/ 442549 w 1193482"/>
                <a:gd name="connsiteY6" fmla="*/ 22171 h 2178366"/>
                <a:gd name="connsiteX7" fmla="*/ 806929 w 1193482"/>
                <a:gd name="connsiteY7" fmla="*/ 0 h 2178366"/>
                <a:gd name="connsiteX8" fmla="*/ 1047745 w 1193482"/>
                <a:gd name="connsiteY8" fmla="*/ 94031 h 2178366"/>
                <a:gd name="connsiteX9" fmla="*/ 1160304 w 1193482"/>
                <a:gd name="connsiteY9" fmla="*/ 758058 h 2178366"/>
                <a:gd name="connsiteX10" fmla="*/ 1193482 w 1193482"/>
                <a:gd name="connsiteY10" fmla="*/ 891901 h 2178366"/>
                <a:gd name="connsiteX11" fmla="*/ 1101964 w 1193482"/>
                <a:gd name="connsiteY11" fmla="*/ 1047755 h 2178366"/>
                <a:gd name="connsiteX12" fmla="*/ 1032049 w 1193482"/>
                <a:gd name="connsiteY12" fmla="*/ 1228774 h 2178366"/>
                <a:gd name="connsiteX13" fmla="*/ 882592 w 1193482"/>
                <a:gd name="connsiteY13" fmla="*/ 1386163 h 2178366"/>
                <a:gd name="connsiteX14" fmla="*/ 662490 w 1193482"/>
                <a:gd name="connsiteY14" fmla="*/ 1558361 h 2178366"/>
                <a:gd name="connsiteX15" fmla="*/ 449751 w 1193482"/>
                <a:gd name="connsiteY15" fmla="*/ 2178366 h 2178366"/>
                <a:gd name="connsiteX16" fmla="*/ 0 w 1193482"/>
                <a:gd name="connsiteY16" fmla="*/ 1935365 h 2178366"/>
                <a:gd name="connsiteX17" fmla="*/ 159975 w 1193482"/>
                <a:gd name="connsiteY17" fmla="*/ 1493545 h 2178366"/>
                <a:gd name="connsiteX0" fmla="*/ 159975 w 1204486"/>
                <a:gd name="connsiteY0" fmla="*/ 1493545 h 2178366"/>
                <a:gd name="connsiteX1" fmla="*/ 22170 w 1204486"/>
                <a:gd name="connsiteY1" fmla="*/ 1371596 h 2178366"/>
                <a:gd name="connsiteX2" fmla="*/ 140638 w 1204486"/>
                <a:gd name="connsiteY2" fmla="*/ 1025016 h 2178366"/>
                <a:gd name="connsiteX3" fmla="*/ 184251 w 1204486"/>
                <a:gd name="connsiteY3" fmla="*/ 724802 h 2178366"/>
                <a:gd name="connsiteX4" fmla="*/ 232803 w 1204486"/>
                <a:gd name="connsiteY4" fmla="*/ 498225 h 2178366"/>
                <a:gd name="connsiteX5" fmla="*/ 136995 w 1204486"/>
                <a:gd name="connsiteY5" fmla="*/ 202462 h 2178366"/>
                <a:gd name="connsiteX6" fmla="*/ 442549 w 1204486"/>
                <a:gd name="connsiteY6" fmla="*/ 22171 h 2178366"/>
                <a:gd name="connsiteX7" fmla="*/ 806929 w 1204486"/>
                <a:gd name="connsiteY7" fmla="*/ 0 h 2178366"/>
                <a:gd name="connsiteX8" fmla="*/ 1047745 w 1204486"/>
                <a:gd name="connsiteY8" fmla="*/ 94031 h 2178366"/>
                <a:gd name="connsiteX9" fmla="*/ 1204486 w 1204486"/>
                <a:gd name="connsiteY9" fmla="*/ 448784 h 2178366"/>
                <a:gd name="connsiteX10" fmla="*/ 1193482 w 1204486"/>
                <a:gd name="connsiteY10" fmla="*/ 891901 h 2178366"/>
                <a:gd name="connsiteX11" fmla="*/ 1101964 w 1204486"/>
                <a:gd name="connsiteY11" fmla="*/ 1047755 h 2178366"/>
                <a:gd name="connsiteX12" fmla="*/ 1032049 w 1204486"/>
                <a:gd name="connsiteY12" fmla="*/ 1228774 h 2178366"/>
                <a:gd name="connsiteX13" fmla="*/ 882592 w 1204486"/>
                <a:gd name="connsiteY13" fmla="*/ 1386163 h 2178366"/>
                <a:gd name="connsiteX14" fmla="*/ 662490 w 1204486"/>
                <a:gd name="connsiteY14" fmla="*/ 1558361 h 2178366"/>
                <a:gd name="connsiteX15" fmla="*/ 449751 w 1204486"/>
                <a:gd name="connsiteY15" fmla="*/ 2178366 h 2178366"/>
                <a:gd name="connsiteX16" fmla="*/ 0 w 1204486"/>
                <a:gd name="connsiteY16" fmla="*/ 1935365 h 2178366"/>
                <a:gd name="connsiteX17" fmla="*/ 159975 w 1204486"/>
                <a:gd name="connsiteY17" fmla="*/ 1493545 h 2178366"/>
                <a:gd name="connsiteX0" fmla="*/ 159975 w 1204486"/>
                <a:gd name="connsiteY0" fmla="*/ 1493545 h 2178366"/>
                <a:gd name="connsiteX1" fmla="*/ 22170 w 1204486"/>
                <a:gd name="connsiteY1" fmla="*/ 1371596 h 2178366"/>
                <a:gd name="connsiteX2" fmla="*/ 140638 w 1204486"/>
                <a:gd name="connsiteY2" fmla="*/ 1025016 h 2178366"/>
                <a:gd name="connsiteX3" fmla="*/ 184251 w 1204486"/>
                <a:gd name="connsiteY3" fmla="*/ 724802 h 2178366"/>
                <a:gd name="connsiteX4" fmla="*/ 232803 w 1204486"/>
                <a:gd name="connsiteY4" fmla="*/ 498225 h 2178366"/>
                <a:gd name="connsiteX5" fmla="*/ 136995 w 1204486"/>
                <a:gd name="connsiteY5" fmla="*/ 202462 h 2178366"/>
                <a:gd name="connsiteX6" fmla="*/ 442549 w 1204486"/>
                <a:gd name="connsiteY6" fmla="*/ 22171 h 2178366"/>
                <a:gd name="connsiteX7" fmla="*/ 806929 w 1204486"/>
                <a:gd name="connsiteY7" fmla="*/ 0 h 2178366"/>
                <a:gd name="connsiteX8" fmla="*/ 1047745 w 1204486"/>
                <a:gd name="connsiteY8" fmla="*/ 94031 h 2178366"/>
                <a:gd name="connsiteX9" fmla="*/ 1204486 w 1204486"/>
                <a:gd name="connsiteY9" fmla="*/ 448784 h 2178366"/>
                <a:gd name="connsiteX10" fmla="*/ 1193482 w 1204486"/>
                <a:gd name="connsiteY10" fmla="*/ 818265 h 2178366"/>
                <a:gd name="connsiteX11" fmla="*/ 1101964 w 1204486"/>
                <a:gd name="connsiteY11" fmla="*/ 1047755 h 2178366"/>
                <a:gd name="connsiteX12" fmla="*/ 1032049 w 1204486"/>
                <a:gd name="connsiteY12" fmla="*/ 1228774 h 2178366"/>
                <a:gd name="connsiteX13" fmla="*/ 882592 w 1204486"/>
                <a:gd name="connsiteY13" fmla="*/ 1386163 h 2178366"/>
                <a:gd name="connsiteX14" fmla="*/ 662490 w 1204486"/>
                <a:gd name="connsiteY14" fmla="*/ 1558361 h 2178366"/>
                <a:gd name="connsiteX15" fmla="*/ 449751 w 1204486"/>
                <a:gd name="connsiteY15" fmla="*/ 2178366 h 2178366"/>
                <a:gd name="connsiteX16" fmla="*/ 0 w 1204486"/>
                <a:gd name="connsiteY16" fmla="*/ 1935365 h 2178366"/>
                <a:gd name="connsiteX17" fmla="*/ 159975 w 1204486"/>
                <a:gd name="connsiteY17" fmla="*/ 1493545 h 2178366"/>
                <a:gd name="connsiteX0" fmla="*/ 159975 w 1204486"/>
                <a:gd name="connsiteY0" fmla="*/ 1493545 h 2178366"/>
                <a:gd name="connsiteX1" fmla="*/ 22170 w 1204486"/>
                <a:gd name="connsiteY1" fmla="*/ 1371596 h 2178366"/>
                <a:gd name="connsiteX2" fmla="*/ 140638 w 1204486"/>
                <a:gd name="connsiteY2" fmla="*/ 1025016 h 2178366"/>
                <a:gd name="connsiteX3" fmla="*/ 184251 w 1204486"/>
                <a:gd name="connsiteY3" fmla="*/ 724802 h 2178366"/>
                <a:gd name="connsiteX4" fmla="*/ 232803 w 1204486"/>
                <a:gd name="connsiteY4" fmla="*/ 498225 h 2178366"/>
                <a:gd name="connsiteX5" fmla="*/ 136995 w 1204486"/>
                <a:gd name="connsiteY5" fmla="*/ 202462 h 2178366"/>
                <a:gd name="connsiteX6" fmla="*/ 442549 w 1204486"/>
                <a:gd name="connsiteY6" fmla="*/ 22171 h 2178366"/>
                <a:gd name="connsiteX7" fmla="*/ 806929 w 1204486"/>
                <a:gd name="connsiteY7" fmla="*/ 0 h 2178366"/>
                <a:gd name="connsiteX8" fmla="*/ 1047745 w 1204486"/>
                <a:gd name="connsiteY8" fmla="*/ 94031 h 2178366"/>
                <a:gd name="connsiteX9" fmla="*/ 1204486 w 1204486"/>
                <a:gd name="connsiteY9" fmla="*/ 448784 h 2178366"/>
                <a:gd name="connsiteX10" fmla="*/ 1193482 w 1204486"/>
                <a:gd name="connsiteY10" fmla="*/ 818265 h 2178366"/>
                <a:gd name="connsiteX11" fmla="*/ 1101964 w 1204486"/>
                <a:gd name="connsiteY11" fmla="*/ 1047755 h 2178366"/>
                <a:gd name="connsiteX12" fmla="*/ 1032049 w 1204486"/>
                <a:gd name="connsiteY12" fmla="*/ 1228774 h 2178366"/>
                <a:gd name="connsiteX13" fmla="*/ 882592 w 1204486"/>
                <a:gd name="connsiteY13" fmla="*/ 1386163 h 2178366"/>
                <a:gd name="connsiteX14" fmla="*/ 640399 w 1204486"/>
                <a:gd name="connsiteY14" fmla="*/ 1727725 h 2178366"/>
                <a:gd name="connsiteX15" fmla="*/ 449751 w 1204486"/>
                <a:gd name="connsiteY15" fmla="*/ 2178366 h 2178366"/>
                <a:gd name="connsiteX16" fmla="*/ 0 w 1204486"/>
                <a:gd name="connsiteY16" fmla="*/ 1935365 h 2178366"/>
                <a:gd name="connsiteX17" fmla="*/ 159975 w 1204486"/>
                <a:gd name="connsiteY17" fmla="*/ 1493545 h 2178366"/>
                <a:gd name="connsiteX0" fmla="*/ 159975 w 1204486"/>
                <a:gd name="connsiteY0" fmla="*/ 1493545 h 2178366"/>
                <a:gd name="connsiteX1" fmla="*/ 22170 w 1204486"/>
                <a:gd name="connsiteY1" fmla="*/ 1371596 h 2178366"/>
                <a:gd name="connsiteX2" fmla="*/ 140638 w 1204486"/>
                <a:gd name="connsiteY2" fmla="*/ 1025016 h 2178366"/>
                <a:gd name="connsiteX3" fmla="*/ 184251 w 1204486"/>
                <a:gd name="connsiteY3" fmla="*/ 724802 h 2178366"/>
                <a:gd name="connsiteX4" fmla="*/ 232803 w 1204486"/>
                <a:gd name="connsiteY4" fmla="*/ 498225 h 2178366"/>
                <a:gd name="connsiteX5" fmla="*/ 136995 w 1204486"/>
                <a:gd name="connsiteY5" fmla="*/ 202462 h 2178366"/>
                <a:gd name="connsiteX6" fmla="*/ 442549 w 1204486"/>
                <a:gd name="connsiteY6" fmla="*/ 22171 h 2178366"/>
                <a:gd name="connsiteX7" fmla="*/ 806929 w 1204486"/>
                <a:gd name="connsiteY7" fmla="*/ 0 h 2178366"/>
                <a:gd name="connsiteX8" fmla="*/ 1047745 w 1204486"/>
                <a:gd name="connsiteY8" fmla="*/ 94031 h 2178366"/>
                <a:gd name="connsiteX9" fmla="*/ 1204486 w 1204486"/>
                <a:gd name="connsiteY9" fmla="*/ 448784 h 2178366"/>
                <a:gd name="connsiteX10" fmla="*/ 1193482 w 1204486"/>
                <a:gd name="connsiteY10" fmla="*/ 818265 h 2178366"/>
                <a:gd name="connsiteX11" fmla="*/ 1101964 w 1204486"/>
                <a:gd name="connsiteY11" fmla="*/ 1047755 h 2178366"/>
                <a:gd name="connsiteX12" fmla="*/ 995230 w 1204486"/>
                <a:gd name="connsiteY12" fmla="*/ 1199319 h 2178366"/>
                <a:gd name="connsiteX13" fmla="*/ 882592 w 1204486"/>
                <a:gd name="connsiteY13" fmla="*/ 1386163 h 2178366"/>
                <a:gd name="connsiteX14" fmla="*/ 640399 w 1204486"/>
                <a:gd name="connsiteY14" fmla="*/ 1727725 h 2178366"/>
                <a:gd name="connsiteX15" fmla="*/ 449751 w 1204486"/>
                <a:gd name="connsiteY15" fmla="*/ 2178366 h 2178366"/>
                <a:gd name="connsiteX16" fmla="*/ 0 w 1204486"/>
                <a:gd name="connsiteY16" fmla="*/ 1935365 h 2178366"/>
                <a:gd name="connsiteX17" fmla="*/ 159975 w 1204486"/>
                <a:gd name="connsiteY17" fmla="*/ 1493545 h 2178366"/>
                <a:gd name="connsiteX0" fmla="*/ 159975 w 1204486"/>
                <a:gd name="connsiteY0" fmla="*/ 1493545 h 2178366"/>
                <a:gd name="connsiteX1" fmla="*/ 22170 w 1204486"/>
                <a:gd name="connsiteY1" fmla="*/ 1371596 h 2178366"/>
                <a:gd name="connsiteX2" fmla="*/ 140638 w 1204486"/>
                <a:gd name="connsiteY2" fmla="*/ 1025016 h 2178366"/>
                <a:gd name="connsiteX3" fmla="*/ 184251 w 1204486"/>
                <a:gd name="connsiteY3" fmla="*/ 724802 h 2178366"/>
                <a:gd name="connsiteX4" fmla="*/ 232803 w 1204486"/>
                <a:gd name="connsiteY4" fmla="*/ 498225 h 2178366"/>
                <a:gd name="connsiteX5" fmla="*/ 136995 w 1204486"/>
                <a:gd name="connsiteY5" fmla="*/ 202462 h 2178366"/>
                <a:gd name="connsiteX6" fmla="*/ 442549 w 1204486"/>
                <a:gd name="connsiteY6" fmla="*/ 22171 h 2178366"/>
                <a:gd name="connsiteX7" fmla="*/ 806929 w 1204486"/>
                <a:gd name="connsiteY7" fmla="*/ 0 h 2178366"/>
                <a:gd name="connsiteX8" fmla="*/ 1047745 w 1204486"/>
                <a:gd name="connsiteY8" fmla="*/ 94031 h 2178366"/>
                <a:gd name="connsiteX9" fmla="*/ 1204486 w 1204486"/>
                <a:gd name="connsiteY9" fmla="*/ 448784 h 2178366"/>
                <a:gd name="connsiteX10" fmla="*/ 1193482 w 1204486"/>
                <a:gd name="connsiteY10" fmla="*/ 818265 h 2178366"/>
                <a:gd name="connsiteX11" fmla="*/ 1101964 w 1204486"/>
                <a:gd name="connsiteY11" fmla="*/ 1047755 h 2178366"/>
                <a:gd name="connsiteX12" fmla="*/ 1120413 w 1204486"/>
                <a:gd name="connsiteY12" fmla="*/ 1272956 h 2178366"/>
                <a:gd name="connsiteX13" fmla="*/ 882592 w 1204486"/>
                <a:gd name="connsiteY13" fmla="*/ 1386163 h 2178366"/>
                <a:gd name="connsiteX14" fmla="*/ 640399 w 1204486"/>
                <a:gd name="connsiteY14" fmla="*/ 1727725 h 2178366"/>
                <a:gd name="connsiteX15" fmla="*/ 449751 w 1204486"/>
                <a:gd name="connsiteY15" fmla="*/ 2178366 h 2178366"/>
                <a:gd name="connsiteX16" fmla="*/ 0 w 1204486"/>
                <a:gd name="connsiteY16" fmla="*/ 1935365 h 2178366"/>
                <a:gd name="connsiteX17" fmla="*/ 159975 w 1204486"/>
                <a:gd name="connsiteY17" fmla="*/ 1493545 h 2178366"/>
                <a:gd name="connsiteX0" fmla="*/ 159975 w 1204486"/>
                <a:gd name="connsiteY0" fmla="*/ 1493545 h 2178366"/>
                <a:gd name="connsiteX1" fmla="*/ 22170 w 1204486"/>
                <a:gd name="connsiteY1" fmla="*/ 1371596 h 2178366"/>
                <a:gd name="connsiteX2" fmla="*/ 140638 w 1204486"/>
                <a:gd name="connsiteY2" fmla="*/ 1025016 h 2178366"/>
                <a:gd name="connsiteX3" fmla="*/ 184251 w 1204486"/>
                <a:gd name="connsiteY3" fmla="*/ 724802 h 2178366"/>
                <a:gd name="connsiteX4" fmla="*/ 232803 w 1204486"/>
                <a:gd name="connsiteY4" fmla="*/ 498225 h 2178366"/>
                <a:gd name="connsiteX5" fmla="*/ 136995 w 1204486"/>
                <a:gd name="connsiteY5" fmla="*/ 202462 h 2178366"/>
                <a:gd name="connsiteX6" fmla="*/ 442549 w 1204486"/>
                <a:gd name="connsiteY6" fmla="*/ 22171 h 2178366"/>
                <a:gd name="connsiteX7" fmla="*/ 806929 w 1204486"/>
                <a:gd name="connsiteY7" fmla="*/ 0 h 2178366"/>
                <a:gd name="connsiteX8" fmla="*/ 1047745 w 1204486"/>
                <a:gd name="connsiteY8" fmla="*/ 94031 h 2178366"/>
                <a:gd name="connsiteX9" fmla="*/ 1204486 w 1204486"/>
                <a:gd name="connsiteY9" fmla="*/ 448784 h 2178366"/>
                <a:gd name="connsiteX10" fmla="*/ 1193482 w 1204486"/>
                <a:gd name="connsiteY10" fmla="*/ 818265 h 2178366"/>
                <a:gd name="connsiteX11" fmla="*/ 1079873 w 1204486"/>
                <a:gd name="connsiteY11" fmla="*/ 952027 h 2178366"/>
                <a:gd name="connsiteX12" fmla="*/ 1120413 w 1204486"/>
                <a:gd name="connsiteY12" fmla="*/ 1272956 h 2178366"/>
                <a:gd name="connsiteX13" fmla="*/ 882592 w 1204486"/>
                <a:gd name="connsiteY13" fmla="*/ 1386163 h 2178366"/>
                <a:gd name="connsiteX14" fmla="*/ 640399 w 1204486"/>
                <a:gd name="connsiteY14" fmla="*/ 1727725 h 2178366"/>
                <a:gd name="connsiteX15" fmla="*/ 449751 w 1204486"/>
                <a:gd name="connsiteY15" fmla="*/ 2178366 h 2178366"/>
                <a:gd name="connsiteX16" fmla="*/ 0 w 1204486"/>
                <a:gd name="connsiteY16" fmla="*/ 1935365 h 2178366"/>
                <a:gd name="connsiteX17" fmla="*/ 159975 w 1204486"/>
                <a:gd name="connsiteY17" fmla="*/ 1493545 h 2178366"/>
                <a:gd name="connsiteX0" fmla="*/ 159975 w 1296573"/>
                <a:gd name="connsiteY0" fmla="*/ 1493545 h 2178366"/>
                <a:gd name="connsiteX1" fmla="*/ 22170 w 1296573"/>
                <a:gd name="connsiteY1" fmla="*/ 1371596 h 2178366"/>
                <a:gd name="connsiteX2" fmla="*/ 140638 w 1296573"/>
                <a:gd name="connsiteY2" fmla="*/ 1025016 h 2178366"/>
                <a:gd name="connsiteX3" fmla="*/ 184251 w 1296573"/>
                <a:gd name="connsiteY3" fmla="*/ 724802 h 2178366"/>
                <a:gd name="connsiteX4" fmla="*/ 232803 w 1296573"/>
                <a:gd name="connsiteY4" fmla="*/ 498225 h 2178366"/>
                <a:gd name="connsiteX5" fmla="*/ 136995 w 1296573"/>
                <a:gd name="connsiteY5" fmla="*/ 202462 h 2178366"/>
                <a:gd name="connsiteX6" fmla="*/ 442549 w 1296573"/>
                <a:gd name="connsiteY6" fmla="*/ 22171 h 2178366"/>
                <a:gd name="connsiteX7" fmla="*/ 806929 w 1296573"/>
                <a:gd name="connsiteY7" fmla="*/ 0 h 2178366"/>
                <a:gd name="connsiteX8" fmla="*/ 1047745 w 1296573"/>
                <a:gd name="connsiteY8" fmla="*/ 94031 h 2178366"/>
                <a:gd name="connsiteX9" fmla="*/ 1204486 w 1296573"/>
                <a:gd name="connsiteY9" fmla="*/ 448784 h 2178366"/>
                <a:gd name="connsiteX10" fmla="*/ 1296573 w 1296573"/>
                <a:gd name="connsiteY10" fmla="*/ 670992 h 2178366"/>
                <a:gd name="connsiteX11" fmla="*/ 1079873 w 1296573"/>
                <a:gd name="connsiteY11" fmla="*/ 952027 h 2178366"/>
                <a:gd name="connsiteX12" fmla="*/ 1120413 w 1296573"/>
                <a:gd name="connsiteY12" fmla="*/ 1272956 h 2178366"/>
                <a:gd name="connsiteX13" fmla="*/ 882592 w 1296573"/>
                <a:gd name="connsiteY13" fmla="*/ 1386163 h 2178366"/>
                <a:gd name="connsiteX14" fmla="*/ 640399 w 1296573"/>
                <a:gd name="connsiteY14" fmla="*/ 1727725 h 2178366"/>
                <a:gd name="connsiteX15" fmla="*/ 449751 w 1296573"/>
                <a:gd name="connsiteY15" fmla="*/ 2178366 h 2178366"/>
                <a:gd name="connsiteX16" fmla="*/ 0 w 1296573"/>
                <a:gd name="connsiteY16" fmla="*/ 1935365 h 2178366"/>
                <a:gd name="connsiteX17" fmla="*/ 159975 w 1296573"/>
                <a:gd name="connsiteY17" fmla="*/ 1493545 h 2178366"/>
                <a:gd name="connsiteX0" fmla="*/ 159975 w 1296573"/>
                <a:gd name="connsiteY0" fmla="*/ 1493545 h 2237275"/>
                <a:gd name="connsiteX1" fmla="*/ 22170 w 1296573"/>
                <a:gd name="connsiteY1" fmla="*/ 1371596 h 2237275"/>
                <a:gd name="connsiteX2" fmla="*/ 140638 w 1296573"/>
                <a:gd name="connsiteY2" fmla="*/ 1025016 h 2237275"/>
                <a:gd name="connsiteX3" fmla="*/ 184251 w 1296573"/>
                <a:gd name="connsiteY3" fmla="*/ 724802 h 2237275"/>
                <a:gd name="connsiteX4" fmla="*/ 232803 w 1296573"/>
                <a:gd name="connsiteY4" fmla="*/ 498225 h 2237275"/>
                <a:gd name="connsiteX5" fmla="*/ 136995 w 1296573"/>
                <a:gd name="connsiteY5" fmla="*/ 202462 h 2237275"/>
                <a:gd name="connsiteX6" fmla="*/ 442549 w 1296573"/>
                <a:gd name="connsiteY6" fmla="*/ 22171 h 2237275"/>
                <a:gd name="connsiteX7" fmla="*/ 806929 w 1296573"/>
                <a:gd name="connsiteY7" fmla="*/ 0 h 2237275"/>
                <a:gd name="connsiteX8" fmla="*/ 1047745 w 1296573"/>
                <a:gd name="connsiteY8" fmla="*/ 94031 h 2237275"/>
                <a:gd name="connsiteX9" fmla="*/ 1204486 w 1296573"/>
                <a:gd name="connsiteY9" fmla="*/ 448784 h 2237275"/>
                <a:gd name="connsiteX10" fmla="*/ 1296573 w 1296573"/>
                <a:gd name="connsiteY10" fmla="*/ 670992 h 2237275"/>
                <a:gd name="connsiteX11" fmla="*/ 1079873 w 1296573"/>
                <a:gd name="connsiteY11" fmla="*/ 952027 h 2237275"/>
                <a:gd name="connsiteX12" fmla="*/ 1120413 w 1296573"/>
                <a:gd name="connsiteY12" fmla="*/ 1272956 h 2237275"/>
                <a:gd name="connsiteX13" fmla="*/ 882592 w 1296573"/>
                <a:gd name="connsiteY13" fmla="*/ 1386163 h 2237275"/>
                <a:gd name="connsiteX14" fmla="*/ 640399 w 1296573"/>
                <a:gd name="connsiteY14" fmla="*/ 1727725 h 2237275"/>
                <a:gd name="connsiteX15" fmla="*/ 111023 w 1296573"/>
                <a:gd name="connsiteY15" fmla="*/ 2237275 h 2237275"/>
                <a:gd name="connsiteX16" fmla="*/ 0 w 1296573"/>
                <a:gd name="connsiteY16" fmla="*/ 1935365 h 2237275"/>
                <a:gd name="connsiteX17" fmla="*/ 159975 w 1296573"/>
                <a:gd name="connsiteY17" fmla="*/ 1493545 h 2237275"/>
                <a:gd name="connsiteX0" fmla="*/ 159975 w 1296573"/>
                <a:gd name="connsiteY0" fmla="*/ 1493545 h 2237275"/>
                <a:gd name="connsiteX1" fmla="*/ 22170 w 1296573"/>
                <a:gd name="connsiteY1" fmla="*/ 1371596 h 2237275"/>
                <a:gd name="connsiteX2" fmla="*/ 140638 w 1296573"/>
                <a:gd name="connsiteY2" fmla="*/ 1025016 h 2237275"/>
                <a:gd name="connsiteX3" fmla="*/ 184251 w 1296573"/>
                <a:gd name="connsiteY3" fmla="*/ 724802 h 2237275"/>
                <a:gd name="connsiteX4" fmla="*/ 232803 w 1296573"/>
                <a:gd name="connsiteY4" fmla="*/ 498225 h 2237275"/>
                <a:gd name="connsiteX5" fmla="*/ 136995 w 1296573"/>
                <a:gd name="connsiteY5" fmla="*/ 202462 h 2237275"/>
                <a:gd name="connsiteX6" fmla="*/ 442549 w 1296573"/>
                <a:gd name="connsiteY6" fmla="*/ 22171 h 2237275"/>
                <a:gd name="connsiteX7" fmla="*/ 806929 w 1296573"/>
                <a:gd name="connsiteY7" fmla="*/ 0 h 2237275"/>
                <a:gd name="connsiteX8" fmla="*/ 1047745 w 1296573"/>
                <a:gd name="connsiteY8" fmla="*/ 94031 h 2237275"/>
                <a:gd name="connsiteX9" fmla="*/ 1204486 w 1296573"/>
                <a:gd name="connsiteY9" fmla="*/ 448784 h 2237275"/>
                <a:gd name="connsiteX10" fmla="*/ 1296573 w 1296573"/>
                <a:gd name="connsiteY10" fmla="*/ 670992 h 2237275"/>
                <a:gd name="connsiteX11" fmla="*/ 1079873 w 1296573"/>
                <a:gd name="connsiteY11" fmla="*/ 952027 h 2237275"/>
                <a:gd name="connsiteX12" fmla="*/ 1120413 w 1296573"/>
                <a:gd name="connsiteY12" fmla="*/ 1272956 h 2237275"/>
                <a:gd name="connsiteX13" fmla="*/ 882592 w 1296573"/>
                <a:gd name="connsiteY13" fmla="*/ 1386163 h 2237275"/>
                <a:gd name="connsiteX14" fmla="*/ 471034 w 1296573"/>
                <a:gd name="connsiteY14" fmla="*/ 2125363 h 2237275"/>
                <a:gd name="connsiteX15" fmla="*/ 111023 w 1296573"/>
                <a:gd name="connsiteY15" fmla="*/ 2237275 h 2237275"/>
                <a:gd name="connsiteX16" fmla="*/ 0 w 1296573"/>
                <a:gd name="connsiteY16" fmla="*/ 1935365 h 2237275"/>
                <a:gd name="connsiteX17" fmla="*/ 159975 w 1296573"/>
                <a:gd name="connsiteY17" fmla="*/ 1493545 h 2237275"/>
                <a:gd name="connsiteX0" fmla="*/ 159975 w 1296573"/>
                <a:gd name="connsiteY0" fmla="*/ 1493545 h 2237275"/>
                <a:gd name="connsiteX1" fmla="*/ 22170 w 1296573"/>
                <a:gd name="connsiteY1" fmla="*/ 1371596 h 2237275"/>
                <a:gd name="connsiteX2" fmla="*/ 140638 w 1296573"/>
                <a:gd name="connsiteY2" fmla="*/ 1025016 h 2237275"/>
                <a:gd name="connsiteX3" fmla="*/ 184251 w 1296573"/>
                <a:gd name="connsiteY3" fmla="*/ 724802 h 2237275"/>
                <a:gd name="connsiteX4" fmla="*/ 232803 w 1296573"/>
                <a:gd name="connsiteY4" fmla="*/ 498225 h 2237275"/>
                <a:gd name="connsiteX5" fmla="*/ 136995 w 1296573"/>
                <a:gd name="connsiteY5" fmla="*/ 202462 h 2237275"/>
                <a:gd name="connsiteX6" fmla="*/ 442549 w 1296573"/>
                <a:gd name="connsiteY6" fmla="*/ 22171 h 2237275"/>
                <a:gd name="connsiteX7" fmla="*/ 806929 w 1296573"/>
                <a:gd name="connsiteY7" fmla="*/ 0 h 2237275"/>
                <a:gd name="connsiteX8" fmla="*/ 1047745 w 1296573"/>
                <a:gd name="connsiteY8" fmla="*/ 94031 h 2237275"/>
                <a:gd name="connsiteX9" fmla="*/ 1204486 w 1296573"/>
                <a:gd name="connsiteY9" fmla="*/ 448784 h 2237275"/>
                <a:gd name="connsiteX10" fmla="*/ 1296573 w 1296573"/>
                <a:gd name="connsiteY10" fmla="*/ 670992 h 2237275"/>
                <a:gd name="connsiteX11" fmla="*/ 1079873 w 1296573"/>
                <a:gd name="connsiteY11" fmla="*/ 952027 h 2237275"/>
                <a:gd name="connsiteX12" fmla="*/ 1120413 w 1296573"/>
                <a:gd name="connsiteY12" fmla="*/ 1272956 h 2237275"/>
                <a:gd name="connsiteX13" fmla="*/ 676409 w 1296573"/>
                <a:gd name="connsiteY13" fmla="*/ 1548163 h 2237275"/>
                <a:gd name="connsiteX14" fmla="*/ 471034 w 1296573"/>
                <a:gd name="connsiteY14" fmla="*/ 2125363 h 2237275"/>
                <a:gd name="connsiteX15" fmla="*/ 111023 w 1296573"/>
                <a:gd name="connsiteY15" fmla="*/ 2237275 h 2237275"/>
                <a:gd name="connsiteX16" fmla="*/ 0 w 1296573"/>
                <a:gd name="connsiteY16" fmla="*/ 1935365 h 2237275"/>
                <a:gd name="connsiteX17" fmla="*/ 159975 w 1296573"/>
                <a:gd name="connsiteY17" fmla="*/ 1493545 h 2237275"/>
                <a:gd name="connsiteX0" fmla="*/ 159975 w 1296573"/>
                <a:gd name="connsiteY0" fmla="*/ 1493545 h 2237275"/>
                <a:gd name="connsiteX1" fmla="*/ 22170 w 1296573"/>
                <a:gd name="connsiteY1" fmla="*/ 1371596 h 2237275"/>
                <a:gd name="connsiteX2" fmla="*/ 140638 w 1296573"/>
                <a:gd name="connsiteY2" fmla="*/ 1025016 h 2237275"/>
                <a:gd name="connsiteX3" fmla="*/ 147433 w 1296573"/>
                <a:gd name="connsiteY3" fmla="*/ 695347 h 2237275"/>
                <a:gd name="connsiteX4" fmla="*/ 232803 w 1296573"/>
                <a:gd name="connsiteY4" fmla="*/ 498225 h 2237275"/>
                <a:gd name="connsiteX5" fmla="*/ 136995 w 1296573"/>
                <a:gd name="connsiteY5" fmla="*/ 202462 h 2237275"/>
                <a:gd name="connsiteX6" fmla="*/ 442549 w 1296573"/>
                <a:gd name="connsiteY6" fmla="*/ 22171 h 2237275"/>
                <a:gd name="connsiteX7" fmla="*/ 806929 w 1296573"/>
                <a:gd name="connsiteY7" fmla="*/ 0 h 2237275"/>
                <a:gd name="connsiteX8" fmla="*/ 1047745 w 1296573"/>
                <a:gd name="connsiteY8" fmla="*/ 94031 h 2237275"/>
                <a:gd name="connsiteX9" fmla="*/ 1204486 w 1296573"/>
                <a:gd name="connsiteY9" fmla="*/ 448784 h 2237275"/>
                <a:gd name="connsiteX10" fmla="*/ 1296573 w 1296573"/>
                <a:gd name="connsiteY10" fmla="*/ 670992 h 2237275"/>
                <a:gd name="connsiteX11" fmla="*/ 1079873 w 1296573"/>
                <a:gd name="connsiteY11" fmla="*/ 952027 h 2237275"/>
                <a:gd name="connsiteX12" fmla="*/ 1120413 w 1296573"/>
                <a:gd name="connsiteY12" fmla="*/ 1272956 h 2237275"/>
                <a:gd name="connsiteX13" fmla="*/ 676409 w 1296573"/>
                <a:gd name="connsiteY13" fmla="*/ 1548163 h 2237275"/>
                <a:gd name="connsiteX14" fmla="*/ 471034 w 1296573"/>
                <a:gd name="connsiteY14" fmla="*/ 2125363 h 2237275"/>
                <a:gd name="connsiteX15" fmla="*/ 111023 w 1296573"/>
                <a:gd name="connsiteY15" fmla="*/ 2237275 h 2237275"/>
                <a:gd name="connsiteX16" fmla="*/ 0 w 1296573"/>
                <a:gd name="connsiteY16" fmla="*/ 1935365 h 2237275"/>
                <a:gd name="connsiteX17" fmla="*/ 159975 w 1296573"/>
                <a:gd name="connsiteY17" fmla="*/ 1493545 h 2237275"/>
                <a:gd name="connsiteX0" fmla="*/ 159975 w 1296573"/>
                <a:gd name="connsiteY0" fmla="*/ 1493545 h 2237275"/>
                <a:gd name="connsiteX1" fmla="*/ 22170 w 1296573"/>
                <a:gd name="connsiteY1" fmla="*/ 1371596 h 2237275"/>
                <a:gd name="connsiteX2" fmla="*/ 140638 w 1296573"/>
                <a:gd name="connsiteY2" fmla="*/ 1025016 h 2237275"/>
                <a:gd name="connsiteX3" fmla="*/ 147433 w 1296573"/>
                <a:gd name="connsiteY3" fmla="*/ 695347 h 2237275"/>
                <a:gd name="connsiteX4" fmla="*/ 78166 w 1296573"/>
                <a:gd name="connsiteY4" fmla="*/ 505589 h 2237275"/>
                <a:gd name="connsiteX5" fmla="*/ 136995 w 1296573"/>
                <a:gd name="connsiteY5" fmla="*/ 202462 h 2237275"/>
                <a:gd name="connsiteX6" fmla="*/ 442549 w 1296573"/>
                <a:gd name="connsiteY6" fmla="*/ 22171 h 2237275"/>
                <a:gd name="connsiteX7" fmla="*/ 806929 w 1296573"/>
                <a:gd name="connsiteY7" fmla="*/ 0 h 2237275"/>
                <a:gd name="connsiteX8" fmla="*/ 1047745 w 1296573"/>
                <a:gd name="connsiteY8" fmla="*/ 94031 h 2237275"/>
                <a:gd name="connsiteX9" fmla="*/ 1204486 w 1296573"/>
                <a:gd name="connsiteY9" fmla="*/ 448784 h 2237275"/>
                <a:gd name="connsiteX10" fmla="*/ 1296573 w 1296573"/>
                <a:gd name="connsiteY10" fmla="*/ 670992 h 2237275"/>
                <a:gd name="connsiteX11" fmla="*/ 1079873 w 1296573"/>
                <a:gd name="connsiteY11" fmla="*/ 952027 h 2237275"/>
                <a:gd name="connsiteX12" fmla="*/ 1120413 w 1296573"/>
                <a:gd name="connsiteY12" fmla="*/ 1272956 h 2237275"/>
                <a:gd name="connsiteX13" fmla="*/ 676409 w 1296573"/>
                <a:gd name="connsiteY13" fmla="*/ 1548163 h 2237275"/>
                <a:gd name="connsiteX14" fmla="*/ 471034 w 1296573"/>
                <a:gd name="connsiteY14" fmla="*/ 2125363 h 2237275"/>
                <a:gd name="connsiteX15" fmla="*/ 111023 w 1296573"/>
                <a:gd name="connsiteY15" fmla="*/ 2237275 h 2237275"/>
                <a:gd name="connsiteX16" fmla="*/ 0 w 1296573"/>
                <a:gd name="connsiteY16" fmla="*/ 1935365 h 2237275"/>
                <a:gd name="connsiteX17" fmla="*/ 159975 w 1296573"/>
                <a:gd name="connsiteY17" fmla="*/ 1493545 h 2237275"/>
                <a:gd name="connsiteX0" fmla="*/ 159975 w 1296573"/>
                <a:gd name="connsiteY0" fmla="*/ 1493545 h 2237275"/>
                <a:gd name="connsiteX1" fmla="*/ 22170 w 1296573"/>
                <a:gd name="connsiteY1" fmla="*/ 1371596 h 2237275"/>
                <a:gd name="connsiteX2" fmla="*/ 140638 w 1296573"/>
                <a:gd name="connsiteY2" fmla="*/ 1025016 h 2237275"/>
                <a:gd name="connsiteX3" fmla="*/ 272615 w 1296573"/>
                <a:gd name="connsiteY3" fmla="*/ 746893 h 2237275"/>
                <a:gd name="connsiteX4" fmla="*/ 78166 w 1296573"/>
                <a:gd name="connsiteY4" fmla="*/ 505589 h 2237275"/>
                <a:gd name="connsiteX5" fmla="*/ 136995 w 1296573"/>
                <a:gd name="connsiteY5" fmla="*/ 202462 h 2237275"/>
                <a:gd name="connsiteX6" fmla="*/ 442549 w 1296573"/>
                <a:gd name="connsiteY6" fmla="*/ 22171 h 2237275"/>
                <a:gd name="connsiteX7" fmla="*/ 806929 w 1296573"/>
                <a:gd name="connsiteY7" fmla="*/ 0 h 2237275"/>
                <a:gd name="connsiteX8" fmla="*/ 1047745 w 1296573"/>
                <a:gd name="connsiteY8" fmla="*/ 94031 h 2237275"/>
                <a:gd name="connsiteX9" fmla="*/ 1204486 w 1296573"/>
                <a:gd name="connsiteY9" fmla="*/ 448784 h 2237275"/>
                <a:gd name="connsiteX10" fmla="*/ 1296573 w 1296573"/>
                <a:gd name="connsiteY10" fmla="*/ 670992 h 2237275"/>
                <a:gd name="connsiteX11" fmla="*/ 1079873 w 1296573"/>
                <a:gd name="connsiteY11" fmla="*/ 952027 h 2237275"/>
                <a:gd name="connsiteX12" fmla="*/ 1120413 w 1296573"/>
                <a:gd name="connsiteY12" fmla="*/ 1272956 h 2237275"/>
                <a:gd name="connsiteX13" fmla="*/ 676409 w 1296573"/>
                <a:gd name="connsiteY13" fmla="*/ 1548163 h 2237275"/>
                <a:gd name="connsiteX14" fmla="*/ 471034 w 1296573"/>
                <a:gd name="connsiteY14" fmla="*/ 2125363 h 2237275"/>
                <a:gd name="connsiteX15" fmla="*/ 111023 w 1296573"/>
                <a:gd name="connsiteY15" fmla="*/ 2237275 h 2237275"/>
                <a:gd name="connsiteX16" fmla="*/ 0 w 1296573"/>
                <a:gd name="connsiteY16" fmla="*/ 1935365 h 2237275"/>
                <a:gd name="connsiteX17" fmla="*/ 159975 w 1296573"/>
                <a:gd name="connsiteY17" fmla="*/ 1493545 h 2237275"/>
                <a:gd name="connsiteX0" fmla="*/ 159975 w 1296573"/>
                <a:gd name="connsiteY0" fmla="*/ 1493545 h 2237275"/>
                <a:gd name="connsiteX1" fmla="*/ 22170 w 1296573"/>
                <a:gd name="connsiteY1" fmla="*/ 1371596 h 2237275"/>
                <a:gd name="connsiteX2" fmla="*/ 22819 w 1296573"/>
                <a:gd name="connsiteY2" fmla="*/ 1025016 h 2237275"/>
                <a:gd name="connsiteX3" fmla="*/ 272615 w 1296573"/>
                <a:gd name="connsiteY3" fmla="*/ 746893 h 2237275"/>
                <a:gd name="connsiteX4" fmla="*/ 78166 w 1296573"/>
                <a:gd name="connsiteY4" fmla="*/ 505589 h 2237275"/>
                <a:gd name="connsiteX5" fmla="*/ 136995 w 1296573"/>
                <a:gd name="connsiteY5" fmla="*/ 202462 h 2237275"/>
                <a:gd name="connsiteX6" fmla="*/ 442549 w 1296573"/>
                <a:gd name="connsiteY6" fmla="*/ 22171 h 2237275"/>
                <a:gd name="connsiteX7" fmla="*/ 806929 w 1296573"/>
                <a:gd name="connsiteY7" fmla="*/ 0 h 2237275"/>
                <a:gd name="connsiteX8" fmla="*/ 1047745 w 1296573"/>
                <a:gd name="connsiteY8" fmla="*/ 94031 h 2237275"/>
                <a:gd name="connsiteX9" fmla="*/ 1204486 w 1296573"/>
                <a:gd name="connsiteY9" fmla="*/ 448784 h 2237275"/>
                <a:gd name="connsiteX10" fmla="*/ 1296573 w 1296573"/>
                <a:gd name="connsiteY10" fmla="*/ 670992 h 2237275"/>
                <a:gd name="connsiteX11" fmla="*/ 1079873 w 1296573"/>
                <a:gd name="connsiteY11" fmla="*/ 952027 h 2237275"/>
                <a:gd name="connsiteX12" fmla="*/ 1120413 w 1296573"/>
                <a:gd name="connsiteY12" fmla="*/ 1272956 h 2237275"/>
                <a:gd name="connsiteX13" fmla="*/ 676409 w 1296573"/>
                <a:gd name="connsiteY13" fmla="*/ 1548163 h 2237275"/>
                <a:gd name="connsiteX14" fmla="*/ 471034 w 1296573"/>
                <a:gd name="connsiteY14" fmla="*/ 2125363 h 2237275"/>
                <a:gd name="connsiteX15" fmla="*/ 111023 w 1296573"/>
                <a:gd name="connsiteY15" fmla="*/ 2237275 h 2237275"/>
                <a:gd name="connsiteX16" fmla="*/ 0 w 1296573"/>
                <a:gd name="connsiteY16" fmla="*/ 1935365 h 2237275"/>
                <a:gd name="connsiteX17" fmla="*/ 159975 w 1296573"/>
                <a:gd name="connsiteY17" fmla="*/ 1493545 h 2237275"/>
                <a:gd name="connsiteX0" fmla="*/ 226169 w 1362767"/>
                <a:gd name="connsiteY0" fmla="*/ 1493545 h 2237275"/>
                <a:gd name="connsiteX1" fmla="*/ 0 w 1362767"/>
                <a:gd name="connsiteY1" fmla="*/ 1378960 h 2237275"/>
                <a:gd name="connsiteX2" fmla="*/ 89013 w 1362767"/>
                <a:gd name="connsiteY2" fmla="*/ 1025016 h 2237275"/>
                <a:gd name="connsiteX3" fmla="*/ 338809 w 1362767"/>
                <a:gd name="connsiteY3" fmla="*/ 746893 h 2237275"/>
                <a:gd name="connsiteX4" fmla="*/ 144360 w 1362767"/>
                <a:gd name="connsiteY4" fmla="*/ 505589 h 2237275"/>
                <a:gd name="connsiteX5" fmla="*/ 203189 w 1362767"/>
                <a:gd name="connsiteY5" fmla="*/ 202462 h 2237275"/>
                <a:gd name="connsiteX6" fmla="*/ 508743 w 1362767"/>
                <a:gd name="connsiteY6" fmla="*/ 22171 h 2237275"/>
                <a:gd name="connsiteX7" fmla="*/ 873123 w 1362767"/>
                <a:gd name="connsiteY7" fmla="*/ 0 h 2237275"/>
                <a:gd name="connsiteX8" fmla="*/ 1113939 w 1362767"/>
                <a:gd name="connsiteY8" fmla="*/ 94031 h 2237275"/>
                <a:gd name="connsiteX9" fmla="*/ 1270680 w 1362767"/>
                <a:gd name="connsiteY9" fmla="*/ 448784 h 2237275"/>
                <a:gd name="connsiteX10" fmla="*/ 1362767 w 1362767"/>
                <a:gd name="connsiteY10" fmla="*/ 670992 h 2237275"/>
                <a:gd name="connsiteX11" fmla="*/ 1146067 w 1362767"/>
                <a:gd name="connsiteY11" fmla="*/ 952027 h 2237275"/>
                <a:gd name="connsiteX12" fmla="*/ 1186607 w 1362767"/>
                <a:gd name="connsiteY12" fmla="*/ 1272956 h 2237275"/>
                <a:gd name="connsiteX13" fmla="*/ 742603 w 1362767"/>
                <a:gd name="connsiteY13" fmla="*/ 1548163 h 2237275"/>
                <a:gd name="connsiteX14" fmla="*/ 537228 w 1362767"/>
                <a:gd name="connsiteY14" fmla="*/ 2125363 h 2237275"/>
                <a:gd name="connsiteX15" fmla="*/ 177217 w 1362767"/>
                <a:gd name="connsiteY15" fmla="*/ 2237275 h 2237275"/>
                <a:gd name="connsiteX16" fmla="*/ 66194 w 1362767"/>
                <a:gd name="connsiteY16" fmla="*/ 1935365 h 2237275"/>
                <a:gd name="connsiteX17" fmla="*/ 226169 w 1362767"/>
                <a:gd name="connsiteY17" fmla="*/ 1493545 h 2237275"/>
                <a:gd name="connsiteX0" fmla="*/ 0 w 1622599"/>
                <a:gd name="connsiteY0" fmla="*/ 1611363 h 2237275"/>
                <a:gd name="connsiteX1" fmla="*/ 259832 w 1622599"/>
                <a:gd name="connsiteY1" fmla="*/ 1378960 h 2237275"/>
                <a:gd name="connsiteX2" fmla="*/ 348845 w 1622599"/>
                <a:gd name="connsiteY2" fmla="*/ 1025016 h 2237275"/>
                <a:gd name="connsiteX3" fmla="*/ 598641 w 1622599"/>
                <a:gd name="connsiteY3" fmla="*/ 746893 h 2237275"/>
                <a:gd name="connsiteX4" fmla="*/ 404192 w 1622599"/>
                <a:gd name="connsiteY4" fmla="*/ 505589 h 2237275"/>
                <a:gd name="connsiteX5" fmla="*/ 463021 w 1622599"/>
                <a:gd name="connsiteY5" fmla="*/ 202462 h 2237275"/>
                <a:gd name="connsiteX6" fmla="*/ 768575 w 1622599"/>
                <a:gd name="connsiteY6" fmla="*/ 22171 h 2237275"/>
                <a:gd name="connsiteX7" fmla="*/ 1132955 w 1622599"/>
                <a:gd name="connsiteY7" fmla="*/ 0 h 2237275"/>
                <a:gd name="connsiteX8" fmla="*/ 1373771 w 1622599"/>
                <a:gd name="connsiteY8" fmla="*/ 94031 h 2237275"/>
                <a:gd name="connsiteX9" fmla="*/ 1530512 w 1622599"/>
                <a:gd name="connsiteY9" fmla="*/ 448784 h 2237275"/>
                <a:gd name="connsiteX10" fmla="*/ 1622599 w 1622599"/>
                <a:gd name="connsiteY10" fmla="*/ 670992 h 2237275"/>
                <a:gd name="connsiteX11" fmla="*/ 1405899 w 1622599"/>
                <a:gd name="connsiteY11" fmla="*/ 952027 h 2237275"/>
                <a:gd name="connsiteX12" fmla="*/ 1446439 w 1622599"/>
                <a:gd name="connsiteY12" fmla="*/ 1272956 h 2237275"/>
                <a:gd name="connsiteX13" fmla="*/ 1002435 w 1622599"/>
                <a:gd name="connsiteY13" fmla="*/ 1548163 h 2237275"/>
                <a:gd name="connsiteX14" fmla="*/ 797060 w 1622599"/>
                <a:gd name="connsiteY14" fmla="*/ 2125363 h 2237275"/>
                <a:gd name="connsiteX15" fmla="*/ 437049 w 1622599"/>
                <a:gd name="connsiteY15" fmla="*/ 2237275 h 2237275"/>
                <a:gd name="connsiteX16" fmla="*/ 326026 w 1622599"/>
                <a:gd name="connsiteY16" fmla="*/ 1935365 h 2237275"/>
                <a:gd name="connsiteX17" fmla="*/ 0 w 1622599"/>
                <a:gd name="connsiteY17" fmla="*/ 1611363 h 2237275"/>
                <a:gd name="connsiteX0" fmla="*/ 0 w 1622599"/>
                <a:gd name="connsiteY0" fmla="*/ 1611363 h 2237275"/>
                <a:gd name="connsiteX1" fmla="*/ 259832 w 1622599"/>
                <a:gd name="connsiteY1" fmla="*/ 1378960 h 2237275"/>
                <a:gd name="connsiteX2" fmla="*/ 264955 w 1622599"/>
                <a:gd name="connsiteY2" fmla="*/ 815290 h 2237275"/>
                <a:gd name="connsiteX3" fmla="*/ 598641 w 1622599"/>
                <a:gd name="connsiteY3" fmla="*/ 746893 h 2237275"/>
                <a:gd name="connsiteX4" fmla="*/ 404192 w 1622599"/>
                <a:gd name="connsiteY4" fmla="*/ 505589 h 2237275"/>
                <a:gd name="connsiteX5" fmla="*/ 463021 w 1622599"/>
                <a:gd name="connsiteY5" fmla="*/ 202462 h 2237275"/>
                <a:gd name="connsiteX6" fmla="*/ 768575 w 1622599"/>
                <a:gd name="connsiteY6" fmla="*/ 22171 h 2237275"/>
                <a:gd name="connsiteX7" fmla="*/ 1132955 w 1622599"/>
                <a:gd name="connsiteY7" fmla="*/ 0 h 2237275"/>
                <a:gd name="connsiteX8" fmla="*/ 1373771 w 1622599"/>
                <a:gd name="connsiteY8" fmla="*/ 94031 h 2237275"/>
                <a:gd name="connsiteX9" fmla="*/ 1530512 w 1622599"/>
                <a:gd name="connsiteY9" fmla="*/ 448784 h 2237275"/>
                <a:gd name="connsiteX10" fmla="*/ 1622599 w 1622599"/>
                <a:gd name="connsiteY10" fmla="*/ 670992 h 2237275"/>
                <a:gd name="connsiteX11" fmla="*/ 1405899 w 1622599"/>
                <a:gd name="connsiteY11" fmla="*/ 952027 h 2237275"/>
                <a:gd name="connsiteX12" fmla="*/ 1446439 w 1622599"/>
                <a:gd name="connsiteY12" fmla="*/ 1272956 h 2237275"/>
                <a:gd name="connsiteX13" fmla="*/ 1002435 w 1622599"/>
                <a:gd name="connsiteY13" fmla="*/ 1548163 h 2237275"/>
                <a:gd name="connsiteX14" fmla="*/ 797060 w 1622599"/>
                <a:gd name="connsiteY14" fmla="*/ 2125363 h 2237275"/>
                <a:gd name="connsiteX15" fmla="*/ 437049 w 1622599"/>
                <a:gd name="connsiteY15" fmla="*/ 2237275 h 2237275"/>
                <a:gd name="connsiteX16" fmla="*/ 326026 w 1622599"/>
                <a:gd name="connsiteY16" fmla="*/ 1935365 h 2237275"/>
                <a:gd name="connsiteX17" fmla="*/ 0 w 1622599"/>
                <a:gd name="connsiteY17" fmla="*/ 1611363 h 2237275"/>
                <a:gd name="connsiteX0" fmla="*/ 0 w 1622599"/>
                <a:gd name="connsiteY0" fmla="*/ 1611363 h 2237275"/>
                <a:gd name="connsiteX1" fmla="*/ 259832 w 1622599"/>
                <a:gd name="connsiteY1" fmla="*/ 1378960 h 2237275"/>
                <a:gd name="connsiteX2" fmla="*/ 264955 w 1622599"/>
                <a:gd name="connsiteY2" fmla="*/ 815290 h 2237275"/>
                <a:gd name="connsiteX3" fmla="*/ 458824 w 1622599"/>
                <a:gd name="connsiteY3" fmla="*/ 676984 h 2237275"/>
                <a:gd name="connsiteX4" fmla="*/ 404192 w 1622599"/>
                <a:gd name="connsiteY4" fmla="*/ 505589 h 2237275"/>
                <a:gd name="connsiteX5" fmla="*/ 463021 w 1622599"/>
                <a:gd name="connsiteY5" fmla="*/ 202462 h 2237275"/>
                <a:gd name="connsiteX6" fmla="*/ 768575 w 1622599"/>
                <a:gd name="connsiteY6" fmla="*/ 22171 h 2237275"/>
                <a:gd name="connsiteX7" fmla="*/ 1132955 w 1622599"/>
                <a:gd name="connsiteY7" fmla="*/ 0 h 2237275"/>
                <a:gd name="connsiteX8" fmla="*/ 1373771 w 1622599"/>
                <a:gd name="connsiteY8" fmla="*/ 94031 h 2237275"/>
                <a:gd name="connsiteX9" fmla="*/ 1530512 w 1622599"/>
                <a:gd name="connsiteY9" fmla="*/ 448784 h 2237275"/>
                <a:gd name="connsiteX10" fmla="*/ 1622599 w 1622599"/>
                <a:gd name="connsiteY10" fmla="*/ 670992 h 2237275"/>
                <a:gd name="connsiteX11" fmla="*/ 1405899 w 1622599"/>
                <a:gd name="connsiteY11" fmla="*/ 952027 h 2237275"/>
                <a:gd name="connsiteX12" fmla="*/ 1446439 w 1622599"/>
                <a:gd name="connsiteY12" fmla="*/ 1272956 h 2237275"/>
                <a:gd name="connsiteX13" fmla="*/ 1002435 w 1622599"/>
                <a:gd name="connsiteY13" fmla="*/ 1548163 h 2237275"/>
                <a:gd name="connsiteX14" fmla="*/ 797060 w 1622599"/>
                <a:gd name="connsiteY14" fmla="*/ 2125363 h 2237275"/>
                <a:gd name="connsiteX15" fmla="*/ 437049 w 1622599"/>
                <a:gd name="connsiteY15" fmla="*/ 2237275 h 2237275"/>
                <a:gd name="connsiteX16" fmla="*/ 326026 w 1622599"/>
                <a:gd name="connsiteY16" fmla="*/ 1935365 h 2237275"/>
                <a:gd name="connsiteX17" fmla="*/ 0 w 1622599"/>
                <a:gd name="connsiteY17" fmla="*/ 1611363 h 2237275"/>
                <a:gd name="connsiteX0" fmla="*/ 0 w 1552690"/>
                <a:gd name="connsiteY0" fmla="*/ 1611363 h 2237275"/>
                <a:gd name="connsiteX1" fmla="*/ 259832 w 1552690"/>
                <a:gd name="connsiteY1" fmla="*/ 1378960 h 2237275"/>
                <a:gd name="connsiteX2" fmla="*/ 264955 w 1552690"/>
                <a:gd name="connsiteY2" fmla="*/ 815290 h 2237275"/>
                <a:gd name="connsiteX3" fmla="*/ 458824 w 1552690"/>
                <a:gd name="connsiteY3" fmla="*/ 676984 h 2237275"/>
                <a:gd name="connsiteX4" fmla="*/ 404192 w 1552690"/>
                <a:gd name="connsiteY4" fmla="*/ 505589 h 2237275"/>
                <a:gd name="connsiteX5" fmla="*/ 463021 w 1552690"/>
                <a:gd name="connsiteY5" fmla="*/ 202462 h 2237275"/>
                <a:gd name="connsiteX6" fmla="*/ 768575 w 1552690"/>
                <a:gd name="connsiteY6" fmla="*/ 22171 h 2237275"/>
                <a:gd name="connsiteX7" fmla="*/ 1132955 w 1552690"/>
                <a:gd name="connsiteY7" fmla="*/ 0 h 2237275"/>
                <a:gd name="connsiteX8" fmla="*/ 1373771 w 1552690"/>
                <a:gd name="connsiteY8" fmla="*/ 94031 h 2237275"/>
                <a:gd name="connsiteX9" fmla="*/ 1530512 w 1552690"/>
                <a:gd name="connsiteY9" fmla="*/ 448784 h 2237275"/>
                <a:gd name="connsiteX10" fmla="*/ 1552690 w 1552690"/>
                <a:gd name="connsiteY10" fmla="*/ 657011 h 2237275"/>
                <a:gd name="connsiteX11" fmla="*/ 1405899 w 1552690"/>
                <a:gd name="connsiteY11" fmla="*/ 952027 h 2237275"/>
                <a:gd name="connsiteX12" fmla="*/ 1446439 w 1552690"/>
                <a:gd name="connsiteY12" fmla="*/ 1272956 h 2237275"/>
                <a:gd name="connsiteX13" fmla="*/ 1002435 w 1552690"/>
                <a:gd name="connsiteY13" fmla="*/ 1548163 h 2237275"/>
                <a:gd name="connsiteX14" fmla="*/ 797060 w 1552690"/>
                <a:gd name="connsiteY14" fmla="*/ 2125363 h 2237275"/>
                <a:gd name="connsiteX15" fmla="*/ 437049 w 1552690"/>
                <a:gd name="connsiteY15" fmla="*/ 2237275 h 2237275"/>
                <a:gd name="connsiteX16" fmla="*/ 326026 w 1552690"/>
                <a:gd name="connsiteY16" fmla="*/ 1935365 h 2237275"/>
                <a:gd name="connsiteX17" fmla="*/ 0 w 1552690"/>
                <a:gd name="connsiteY17" fmla="*/ 1611363 h 2237275"/>
                <a:gd name="connsiteX0" fmla="*/ 0 w 1552690"/>
                <a:gd name="connsiteY0" fmla="*/ 1611363 h 2237275"/>
                <a:gd name="connsiteX1" fmla="*/ 259832 w 1552690"/>
                <a:gd name="connsiteY1" fmla="*/ 1378960 h 2237275"/>
                <a:gd name="connsiteX2" fmla="*/ 264955 w 1552690"/>
                <a:gd name="connsiteY2" fmla="*/ 815290 h 2237275"/>
                <a:gd name="connsiteX3" fmla="*/ 458824 w 1552690"/>
                <a:gd name="connsiteY3" fmla="*/ 676984 h 2237275"/>
                <a:gd name="connsiteX4" fmla="*/ 404192 w 1552690"/>
                <a:gd name="connsiteY4" fmla="*/ 505589 h 2237275"/>
                <a:gd name="connsiteX5" fmla="*/ 463021 w 1552690"/>
                <a:gd name="connsiteY5" fmla="*/ 202462 h 2237275"/>
                <a:gd name="connsiteX6" fmla="*/ 768575 w 1552690"/>
                <a:gd name="connsiteY6" fmla="*/ 22171 h 2237275"/>
                <a:gd name="connsiteX7" fmla="*/ 1132955 w 1552690"/>
                <a:gd name="connsiteY7" fmla="*/ 0 h 2237275"/>
                <a:gd name="connsiteX8" fmla="*/ 1373771 w 1552690"/>
                <a:gd name="connsiteY8" fmla="*/ 94031 h 2237275"/>
                <a:gd name="connsiteX9" fmla="*/ 1502548 w 1552690"/>
                <a:gd name="connsiteY9" fmla="*/ 239058 h 2237275"/>
                <a:gd name="connsiteX10" fmla="*/ 1552690 w 1552690"/>
                <a:gd name="connsiteY10" fmla="*/ 657011 h 2237275"/>
                <a:gd name="connsiteX11" fmla="*/ 1405899 w 1552690"/>
                <a:gd name="connsiteY11" fmla="*/ 952027 h 2237275"/>
                <a:gd name="connsiteX12" fmla="*/ 1446439 w 1552690"/>
                <a:gd name="connsiteY12" fmla="*/ 1272956 h 2237275"/>
                <a:gd name="connsiteX13" fmla="*/ 1002435 w 1552690"/>
                <a:gd name="connsiteY13" fmla="*/ 1548163 h 2237275"/>
                <a:gd name="connsiteX14" fmla="*/ 797060 w 1552690"/>
                <a:gd name="connsiteY14" fmla="*/ 2125363 h 2237275"/>
                <a:gd name="connsiteX15" fmla="*/ 437049 w 1552690"/>
                <a:gd name="connsiteY15" fmla="*/ 2237275 h 2237275"/>
                <a:gd name="connsiteX16" fmla="*/ 326026 w 1552690"/>
                <a:gd name="connsiteY16" fmla="*/ 1935365 h 2237275"/>
                <a:gd name="connsiteX17" fmla="*/ 0 w 1552690"/>
                <a:gd name="connsiteY17" fmla="*/ 1611363 h 2237275"/>
                <a:gd name="connsiteX0" fmla="*/ 0 w 1552690"/>
                <a:gd name="connsiteY0" fmla="*/ 1611363 h 2237275"/>
                <a:gd name="connsiteX1" fmla="*/ 259832 w 1552690"/>
                <a:gd name="connsiteY1" fmla="*/ 1378960 h 2237275"/>
                <a:gd name="connsiteX2" fmla="*/ 264955 w 1552690"/>
                <a:gd name="connsiteY2" fmla="*/ 815290 h 2237275"/>
                <a:gd name="connsiteX3" fmla="*/ 458824 w 1552690"/>
                <a:gd name="connsiteY3" fmla="*/ 676984 h 2237275"/>
                <a:gd name="connsiteX4" fmla="*/ 404192 w 1552690"/>
                <a:gd name="connsiteY4" fmla="*/ 505589 h 2237275"/>
                <a:gd name="connsiteX5" fmla="*/ 463021 w 1552690"/>
                <a:gd name="connsiteY5" fmla="*/ 202462 h 2237275"/>
                <a:gd name="connsiteX6" fmla="*/ 796539 w 1552690"/>
                <a:gd name="connsiteY6" fmla="*/ 106060 h 2237275"/>
                <a:gd name="connsiteX7" fmla="*/ 1132955 w 1552690"/>
                <a:gd name="connsiteY7" fmla="*/ 0 h 2237275"/>
                <a:gd name="connsiteX8" fmla="*/ 1373771 w 1552690"/>
                <a:gd name="connsiteY8" fmla="*/ 94031 h 2237275"/>
                <a:gd name="connsiteX9" fmla="*/ 1502548 w 1552690"/>
                <a:gd name="connsiteY9" fmla="*/ 239058 h 2237275"/>
                <a:gd name="connsiteX10" fmla="*/ 1552690 w 1552690"/>
                <a:gd name="connsiteY10" fmla="*/ 657011 h 2237275"/>
                <a:gd name="connsiteX11" fmla="*/ 1405899 w 1552690"/>
                <a:gd name="connsiteY11" fmla="*/ 952027 h 2237275"/>
                <a:gd name="connsiteX12" fmla="*/ 1446439 w 1552690"/>
                <a:gd name="connsiteY12" fmla="*/ 1272956 h 2237275"/>
                <a:gd name="connsiteX13" fmla="*/ 1002435 w 1552690"/>
                <a:gd name="connsiteY13" fmla="*/ 1548163 h 2237275"/>
                <a:gd name="connsiteX14" fmla="*/ 797060 w 1552690"/>
                <a:gd name="connsiteY14" fmla="*/ 2125363 h 2237275"/>
                <a:gd name="connsiteX15" fmla="*/ 437049 w 1552690"/>
                <a:gd name="connsiteY15" fmla="*/ 2237275 h 2237275"/>
                <a:gd name="connsiteX16" fmla="*/ 326026 w 1552690"/>
                <a:gd name="connsiteY16" fmla="*/ 1935365 h 2237275"/>
                <a:gd name="connsiteX17" fmla="*/ 0 w 1552690"/>
                <a:gd name="connsiteY17" fmla="*/ 1611363 h 2237275"/>
                <a:gd name="connsiteX0" fmla="*/ 0 w 1552690"/>
                <a:gd name="connsiteY0" fmla="*/ 1611363 h 2237275"/>
                <a:gd name="connsiteX1" fmla="*/ 259832 w 1552690"/>
                <a:gd name="connsiteY1" fmla="*/ 1378960 h 2237275"/>
                <a:gd name="connsiteX2" fmla="*/ 264955 w 1552690"/>
                <a:gd name="connsiteY2" fmla="*/ 815290 h 2237275"/>
                <a:gd name="connsiteX3" fmla="*/ 458824 w 1552690"/>
                <a:gd name="connsiteY3" fmla="*/ 676984 h 2237275"/>
                <a:gd name="connsiteX4" fmla="*/ 404192 w 1552690"/>
                <a:gd name="connsiteY4" fmla="*/ 505589 h 2237275"/>
                <a:gd name="connsiteX5" fmla="*/ 463021 w 1552690"/>
                <a:gd name="connsiteY5" fmla="*/ 202462 h 2237275"/>
                <a:gd name="connsiteX6" fmla="*/ 796539 w 1552690"/>
                <a:gd name="connsiteY6" fmla="*/ 106060 h 2237275"/>
                <a:gd name="connsiteX7" fmla="*/ 1132955 w 1552690"/>
                <a:gd name="connsiteY7" fmla="*/ 0 h 2237275"/>
                <a:gd name="connsiteX8" fmla="*/ 1303863 w 1552690"/>
                <a:gd name="connsiteY8" fmla="*/ 94030 h 2237275"/>
                <a:gd name="connsiteX9" fmla="*/ 1502548 w 1552690"/>
                <a:gd name="connsiteY9" fmla="*/ 239058 h 2237275"/>
                <a:gd name="connsiteX10" fmla="*/ 1552690 w 1552690"/>
                <a:gd name="connsiteY10" fmla="*/ 657011 h 2237275"/>
                <a:gd name="connsiteX11" fmla="*/ 1405899 w 1552690"/>
                <a:gd name="connsiteY11" fmla="*/ 952027 h 2237275"/>
                <a:gd name="connsiteX12" fmla="*/ 1446439 w 1552690"/>
                <a:gd name="connsiteY12" fmla="*/ 1272956 h 2237275"/>
                <a:gd name="connsiteX13" fmla="*/ 1002435 w 1552690"/>
                <a:gd name="connsiteY13" fmla="*/ 1548163 h 2237275"/>
                <a:gd name="connsiteX14" fmla="*/ 797060 w 1552690"/>
                <a:gd name="connsiteY14" fmla="*/ 2125363 h 2237275"/>
                <a:gd name="connsiteX15" fmla="*/ 437049 w 1552690"/>
                <a:gd name="connsiteY15" fmla="*/ 2237275 h 2237275"/>
                <a:gd name="connsiteX16" fmla="*/ 326026 w 1552690"/>
                <a:gd name="connsiteY16" fmla="*/ 1935365 h 2237275"/>
                <a:gd name="connsiteX17" fmla="*/ 0 w 1552690"/>
                <a:gd name="connsiteY17" fmla="*/ 1611363 h 2237275"/>
                <a:gd name="connsiteX0" fmla="*/ 0 w 1552690"/>
                <a:gd name="connsiteY0" fmla="*/ 1611363 h 2237275"/>
                <a:gd name="connsiteX1" fmla="*/ 259832 w 1552690"/>
                <a:gd name="connsiteY1" fmla="*/ 1378960 h 2237275"/>
                <a:gd name="connsiteX2" fmla="*/ 264955 w 1552690"/>
                <a:gd name="connsiteY2" fmla="*/ 815290 h 2237275"/>
                <a:gd name="connsiteX3" fmla="*/ 458824 w 1552690"/>
                <a:gd name="connsiteY3" fmla="*/ 676984 h 2237275"/>
                <a:gd name="connsiteX4" fmla="*/ 404192 w 1552690"/>
                <a:gd name="connsiteY4" fmla="*/ 505589 h 2237275"/>
                <a:gd name="connsiteX5" fmla="*/ 463021 w 1552690"/>
                <a:gd name="connsiteY5" fmla="*/ 202462 h 2237275"/>
                <a:gd name="connsiteX6" fmla="*/ 796539 w 1552690"/>
                <a:gd name="connsiteY6" fmla="*/ 106060 h 2237275"/>
                <a:gd name="connsiteX7" fmla="*/ 1132955 w 1552690"/>
                <a:gd name="connsiteY7" fmla="*/ 0 h 2237275"/>
                <a:gd name="connsiteX8" fmla="*/ 1303863 w 1552690"/>
                <a:gd name="connsiteY8" fmla="*/ 94030 h 2237275"/>
                <a:gd name="connsiteX9" fmla="*/ 1502548 w 1552690"/>
                <a:gd name="connsiteY9" fmla="*/ 239058 h 2237275"/>
                <a:gd name="connsiteX10" fmla="*/ 1552690 w 1552690"/>
                <a:gd name="connsiteY10" fmla="*/ 657011 h 2237275"/>
                <a:gd name="connsiteX11" fmla="*/ 1405899 w 1552690"/>
                <a:gd name="connsiteY11" fmla="*/ 952027 h 2237275"/>
                <a:gd name="connsiteX12" fmla="*/ 1446439 w 1552690"/>
                <a:gd name="connsiteY12" fmla="*/ 1272956 h 2237275"/>
                <a:gd name="connsiteX13" fmla="*/ 1002435 w 1552690"/>
                <a:gd name="connsiteY13" fmla="*/ 1548163 h 2237275"/>
                <a:gd name="connsiteX14" fmla="*/ 797060 w 1552690"/>
                <a:gd name="connsiteY14" fmla="*/ 2125363 h 2237275"/>
                <a:gd name="connsiteX15" fmla="*/ 437049 w 1552690"/>
                <a:gd name="connsiteY15" fmla="*/ 2237275 h 2237275"/>
                <a:gd name="connsiteX16" fmla="*/ 172228 w 1552690"/>
                <a:gd name="connsiteY16" fmla="*/ 1711658 h 2237275"/>
                <a:gd name="connsiteX17" fmla="*/ 0 w 1552690"/>
                <a:gd name="connsiteY17" fmla="*/ 1611363 h 2237275"/>
                <a:gd name="connsiteX0" fmla="*/ 0 w 1552690"/>
                <a:gd name="connsiteY0" fmla="*/ 1611363 h 2237275"/>
                <a:gd name="connsiteX1" fmla="*/ 259832 w 1552690"/>
                <a:gd name="connsiteY1" fmla="*/ 1378960 h 2237275"/>
                <a:gd name="connsiteX2" fmla="*/ 264955 w 1552690"/>
                <a:gd name="connsiteY2" fmla="*/ 815290 h 2237275"/>
                <a:gd name="connsiteX3" fmla="*/ 458824 w 1552690"/>
                <a:gd name="connsiteY3" fmla="*/ 676984 h 2237275"/>
                <a:gd name="connsiteX4" fmla="*/ 404192 w 1552690"/>
                <a:gd name="connsiteY4" fmla="*/ 505589 h 2237275"/>
                <a:gd name="connsiteX5" fmla="*/ 463021 w 1552690"/>
                <a:gd name="connsiteY5" fmla="*/ 202462 h 2237275"/>
                <a:gd name="connsiteX6" fmla="*/ 796539 w 1552690"/>
                <a:gd name="connsiteY6" fmla="*/ 106060 h 2237275"/>
                <a:gd name="connsiteX7" fmla="*/ 1132955 w 1552690"/>
                <a:gd name="connsiteY7" fmla="*/ 0 h 2237275"/>
                <a:gd name="connsiteX8" fmla="*/ 1303863 w 1552690"/>
                <a:gd name="connsiteY8" fmla="*/ 94030 h 2237275"/>
                <a:gd name="connsiteX9" fmla="*/ 1502548 w 1552690"/>
                <a:gd name="connsiteY9" fmla="*/ 239058 h 2237275"/>
                <a:gd name="connsiteX10" fmla="*/ 1552690 w 1552690"/>
                <a:gd name="connsiteY10" fmla="*/ 657011 h 2237275"/>
                <a:gd name="connsiteX11" fmla="*/ 1405899 w 1552690"/>
                <a:gd name="connsiteY11" fmla="*/ 952027 h 2237275"/>
                <a:gd name="connsiteX12" fmla="*/ 1446439 w 1552690"/>
                <a:gd name="connsiteY12" fmla="*/ 1272956 h 2237275"/>
                <a:gd name="connsiteX13" fmla="*/ 1002435 w 1552690"/>
                <a:gd name="connsiteY13" fmla="*/ 1548163 h 2237275"/>
                <a:gd name="connsiteX14" fmla="*/ 936876 w 1552690"/>
                <a:gd name="connsiteY14" fmla="*/ 1691933 h 2237275"/>
                <a:gd name="connsiteX15" fmla="*/ 437049 w 1552690"/>
                <a:gd name="connsiteY15" fmla="*/ 2237275 h 2237275"/>
                <a:gd name="connsiteX16" fmla="*/ 172228 w 1552690"/>
                <a:gd name="connsiteY16" fmla="*/ 1711658 h 2237275"/>
                <a:gd name="connsiteX17" fmla="*/ 0 w 1552690"/>
                <a:gd name="connsiteY17" fmla="*/ 1611363 h 2237275"/>
                <a:gd name="connsiteX0" fmla="*/ 0 w 1552690"/>
                <a:gd name="connsiteY0" fmla="*/ 1611363 h 1711658"/>
                <a:gd name="connsiteX1" fmla="*/ 259832 w 1552690"/>
                <a:gd name="connsiteY1" fmla="*/ 1378960 h 1711658"/>
                <a:gd name="connsiteX2" fmla="*/ 264955 w 1552690"/>
                <a:gd name="connsiteY2" fmla="*/ 815290 h 1711658"/>
                <a:gd name="connsiteX3" fmla="*/ 458824 w 1552690"/>
                <a:gd name="connsiteY3" fmla="*/ 676984 h 1711658"/>
                <a:gd name="connsiteX4" fmla="*/ 404192 w 1552690"/>
                <a:gd name="connsiteY4" fmla="*/ 505589 h 1711658"/>
                <a:gd name="connsiteX5" fmla="*/ 463021 w 1552690"/>
                <a:gd name="connsiteY5" fmla="*/ 202462 h 1711658"/>
                <a:gd name="connsiteX6" fmla="*/ 796539 w 1552690"/>
                <a:gd name="connsiteY6" fmla="*/ 106060 h 1711658"/>
                <a:gd name="connsiteX7" fmla="*/ 1132955 w 1552690"/>
                <a:gd name="connsiteY7" fmla="*/ 0 h 1711658"/>
                <a:gd name="connsiteX8" fmla="*/ 1303863 w 1552690"/>
                <a:gd name="connsiteY8" fmla="*/ 94030 h 1711658"/>
                <a:gd name="connsiteX9" fmla="*/ 1502548 w 1552690"/>
                <a:gd name="connsiteY9" fmla="*/ 239058 h 1711658"/>
                <a:gd name="connsiteX10" fmla="*/ 1552690 w 1552690"/>
                <a:gd name="connsiteY10" fmla="*/ 657011 h 1711658"/>
                <a:gd name="connsiteX11" fmla="*/ 1405899 w 1552690"/>
                <a:gd name="connsiteY11" fmla="*/ 952027 h 1711658"/>
                <a:gd name="connsiteX12" fmla="*/ 1446439 w 1552690"/>
                <a:gd name="connsiteY12" fmla="*/ 1272956 h 1711658"/>
                <a:gd name="connsiteX13" fmla="*/ 1002435 w 1552690"/>
                <a:gd name="connsiteY13" fmla="*/ 1548163 h 1711658"/>
                <a:gd name="connsiteX14" fmla="*/ 936876 w 1552690"/>
                <a:gd name="connsiteY14" fmla="*/ 1691933 h 1711658"/>
                <a:gd name="connsiteX15" fmla="*/ 562884 w 1552690"/>
                <a:gd name="connsiteY15" fmla="*/ 1705973 h 1711658"/>
                <a:gd name="connsiteX16" fmla="*/ 172228 w 1552690"/>
                <a:gd name="connsiteY16" fmla="*/ 1711658 h 1711658"/>
                <a:gd name="connsiteX17" fmla="*/ 0 w 1552690"/>
                <a:gd name="connsiteY17" fmla="*/ 1611363 h 1711658"/>
                <a:gd name="connsiteX0" fmla="*/ 0 w 1552690"/>
                <a:gd name="connsiteY0" fmla="*/ 1611363 h 1711658"/>
                <a:gd name="connsiteX1" fmla="*/ 259832 w 1552690"/>
                <a:gd name="connsiteY1" fmla="*/ 1378960 h 1711658"/>
                <a:gd name="connsiteX2" fmla="*/ 264955 w 1552690"/>
                <a:gd name="connsiteY2" fmla="*/ 815290 h 1711658"/>
                <a:gd name="connsiteX3" fmla="*/ 458824 w 1552690"/>
                <a:gd name="connsiteY3" fmla="*/ 676984 h 1711658"/>
                <a:gd name="connsiteX4" fmla="*/ 404192 w 1552690"/>
                <a:gd name="connsiteY4" fmla="*/ 505589 h 1711658"/>
                <a:gd name="connsiteX5" fmla="*/ 463021 w 1552690"/>
                <a:gd name="connsiteY5" fmla="*/ 202462 h 1711658"/>
                <a:gd name="connsiteX6" fmla="*/ 796539 w 1552690"/>
                <a:gd name="connsiteY6" fmla="*/ 106060 h 1711658"/>
                <a:gd name="connsiteX7" fmla="*/ 1132955 w 1552690"/>
                <a:gd name="connsiteY7" fmla="*/ 0 h 1711658"/>
                <a:gd name="connsiteX8" fmla="*/ 1303863 w 1552690"/>
                <a:gd name="connsiteY8" fmla="*/ 94030 h 1711658"/>
                <a:gd name="connsiteX9" fmla="*/ 1502548 w 1552690"/>
                <a:gd name="connsiteY9" fmla="*/ 239058 h 1711658"/>
                <a:gd name="connsiteX10" fmla="*/ 1552690 w 1552690"/>
                <a:gd name="connsiteY10" fmla="*/ 657011 h 1711658"/>
                <a:gd name="connsiteX11" fmla="*/ 1405899 w 1552690"/>
                <a:gd name="connsiteY11" fmla="*/ 952027 h 1711658"/>
                <a:gd name="connsiteX12" fmla="*/ 1446439 w 1552690"/>
                <a:gd name="connsiteY12" fmla="*/ 1272956 h 1711658"/>
                <a:gd name="connsiteX13" fmla="*/ 1002435 w 1552690"/>
                <a:gd name="connsiteY13" fmla="*/ 1548163 h 1711658"/>
                <a:gd name="connsiteX14" fmla="*/ 936876 w 1552690"/>
                <a:gd name="connsiteY14" fmla="*/ 1691933 h 1711658"/>
                <a:gd name="connsiteX15" fmla="*/ 562884 w 1552690"/>
                <a:gd name="connsiteY15" fmla="*/ 1705973 h 1711658"/>
                <a:gd name="connsiteX16" fmla="*/ 173644 w 1552690"/>
                <a:gd name="connsiteY16" fmla="*/ 1695991 h 1711658"/>
                <a:gd name="connsiteX17" fmla="*/ 172228 w 1552690"/>
                <a:gd name="connsiteY17" fmla="*/ 1711658 h 1711658"/>
                <a:gd name="connsiteX18" fmla="*/ 0 w 1552690"/>
                <a:gd name="connsiteY18" fmla="*/ 1611363 h 17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52690" h="1711658">
                  <a:moveTo>
                    <a:pt x="0" y="1611363"/>
                  </a:moveTo>
                  <a:lnTo>
                    <a:pt x="259832" y="1378960"/>
                  </a:lnTo>
                  <a:cubicBezTo>
                    <a:pt x="260048" y="1263433"/>
                    <a:pt x="264739" y="930817"/>
                    <a:pt x="264955" y="815290"/>
                  </a:cubicBezTo>
                  <a:lnTo>
                    <a:pt x="458824" y="676984"/>
                  </a:lnTo>
                  <a:lnTo>
                    <a:pt x="404192" y="505589"/>
                  </a:lnTo>
                  <a:lnTo>
                    <a:pt x="463021" y="202462"/>
                  </a:lnTo>
                  <a:lnTo>
                    <a:pt x="796539" y="106060"/>
                  </a:lnTo>
                  <a:lnTo>
                    <a:pt x="1132955" y="0"/>
                  </a:lnTo>
                  <a:lnTo>
                    <a:pt x="1303863" y="94030"/>
                  </a:lnTo>
                  <a:lnTo>
                    <a:pt x="1502548" y="239058"/>
                  </a:lnTo>
                  <a:lnTo>
                    <a:pt x="1552690" y="657011"/>
                  </a:lnTo>
                  <a:lnTo>
                    <a:pt x="1405899" y="952027"/>
                  </a:lnTo>
                  <a:lnTo>
                    <a:pt x="1446439" y="1272956"/>
                  </a:lnTo>
                  <a:lnTo>
                    <a:pt x="1002435" y="1548163"/>
                  </a:lnTo>
                  <a:cubicBezTo>
                    <a:pt x="1002705" y="1612926"/>
                    <a:pt x="936606" y="1627170"/>
                    <a:pt x="936876" y="1691933"/>
                  </a:cubicBezTo>
                  <a:lnTo>
                    <a:pt x="562884" y="1705973"/>
                  </a:lnTo>
                  <a:lnTo>
                    <a:pt x="173644" y="1695991"/>
                  </a:lnTo>
                  <a:lnTo>
                    <a:pt x="172228" y="1711658"/>
                  </a:lnTo>
                  <a:lnTo>
                    <a:pt x="0" y="1611363"/>
                  </a:lnTo>
                  <a:close/>
                </a:path>
              </a:pathLst>
            </a:custGeom>
            <a:solidFill>
              <a:srgbClr val="C7B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4067100" y="3815932"/>
              <a:ext cx="1480184" cy="1422608"/>
            </a:xfrm>
            <a:custGeom>
              <a:avLst/>
              <a:gdLst>
                <a:gd name="connsiteX0" fmla="*/ 234669 w 1408014"/>
                <a:gd name="connsiteY0" fmla="*/ 574534 h 1383738"/>
                <a:gd name="connsiteX1" fmla="*/ 542167 w 1408014"/>
                <a:gd name="connsiteY1" fmla="*/ 453154 h 1383738"/>
                <a:gd name="connsiteX2" fmla="*/ 833480 w 1408014"/>
                <a:gd name="connsiteY2" fmla="*/ 485522 h 1383738"/>
                <a:gd name="connsiteX3" fmla="*/ 995321 w 1408014"/>
                <a:gd name="connsiteY3" fmla="*/ 258945 h 1383738"/>
                <a:gd name="connsiteX4" fmla="*/ 1221898 w 1408014"/>
                <a:gd name="connsiteY4" fmla="*/ 0 h 1383738"/>
                <a:gd name="connsiteX5" fmla="*/ 1327094 w 1408014"/>
                <a:gd name="connsiteY5" fmla="*/ 218485 h 1383738"/>
                <a:gd name="connsiteX6" fmla="*/ 1189529 w 1408014"/>
                <a:gd name="connsiteY6" fmla="*/ 412694 h 1383738"/>
                <a:gd name="connsiteX7" fmla="*/ 1286634 w 1408014"/>
                <a:gd name="connsiteY7" fmla="*/ 695915 h 1383738"/>
                <a:gd name="connsiteX8" fmla="*/ 1408014 w 1408014"/>
                <a:gd name="connsiteY8" fmla="*/ 898216 h 1383738"/>
                <a:gd name="connsiteX9" fmla="*/ 1181437 w 1408014"/>
                <a:gd name="connsiteY9" fmla="*/ 1035780 h 1383738"/>
                <a:gd name="connsiteX10" fmla="*/ 1157161 w 1408014"/>
                <a:gd name="connsiteY10" fmla="*/ 1262357 h 1383738"/>
                <a:gd name="connsiteX11" fmla="*/ 1068149 w 1408014"/>
                <a:gd name="connsiteY11" fmla="*/ 1351370 h 1383738"/>
                <a:gd name="connsiteX12" fmla="*/ 930584 w 1408014"/>
                <a:gd name="connsiteY12" fmla="*/ 1383738 h 1383738"/>
                <a:gd name="connsiteX13" fmla="*/ 760652 w 1408014"/>
                <a:gd name="connsiteY13" fmla="*/ 1359462 h 1383738"/>
                <a:gd name="connsiteX14" fmla="*/ 396510 w 1408014"/>
                <a:gd name="connsiteY14" fmla="*/ 1294725 h 1383738"/>
                <a:gd name="connsiteX15" fmla="*/ 218485 w 1408014"/>
                <a:gd name="connsiteY15" fmla="*/ 1319001 h 1383738"/>
                <a:gd name="connsiteX16" fmla="*/ 0 w 1408014"/>
                <a:gd name="connsiteY16" fmla="*/ 1335186 h 1383738"/>
                <a:gd name="connsiteX17" fmla="*/ 48552 w 1408014"/>
                <a:gd name="connsiteY17" fmla="*/ 1076240 h 1383738"/>
                <a:gd name="connsiteX18" fmla="*/ 16184 w 1408014"/>
                <a:gd name="connsiteY18" fmla="*/ 784927 h 1383738"/>
                <a:gd name="connsiteX19" fmla="*/ 80921 w 1408014"/>
                <a:gd name="connsiteY19" fmla="*/ 614994 h 1383738"/>
                <a:gd name="connsiteX20" fmla="*/ 169933 w 1408014"/>
                <a:gd name="connsiteY20" fmla="*/ 598810 h 1383738"/>
                <a:gd name="connsiteX0" fmla="*/ 234669 w 1408014"/>
                <a:gd name="connsiteY0" fmla="*/ 574534 h 1383738"/>
                <a:gd name="connsiteX1" fmla="*/ 542167 w 1408014"/>
                <a:gd name="connsiteY1" fmla="*/ 453154 h 1383738"/>
                <a:gd name="connsiteX2" fmla="*/ 833480 w 1408014"/>
                <a:gd name="connsiteY2" fmla="*/ 485522 h 1383738"/>
                <a:gd name="connsiteX3" fmla="*/ 995321 w 1408014"/>
                <a:gd name="connsiteY3" fmla="*/ 258945 h 1383738"/>
                <a:gd name="connsiteX4" fmla="*/ 1221898 w 1408014"/>
                <a:gd name="connsiteY4" fmla="*/ 0 h 1383738"/>
                <a:gd name="connsiteX5" fmla="*/ 1327094 w 1408014"/>
                <a:gd name="connsiteY5" fmla="*/ 218485 h 1383738"/>
                <a:gd name="connsiteX6" fmla="*/ 1189529 w 1408014"/>
                <a:gd name="connsiteY6" fmla="*/ 412694 h 1383738"/>
                <a:gd name="connsiteX7" fmla="*/ 1286634 w 1408014"/>
                <a:gd name="connsiteY7" fmla="*/ 695915 h 1383738"/>
                <a:gd name="connsiteX8" fmla="*/ 1408014 w 1408014"/>
                <a:gd name="connsiteY8" fmla="*/ 898216 h 1383738"/>
                <a:gd name="connsiteX9" fmla="*/ 1181437 w 1408014"/>
                <a:gd name="connsiteY9" fmla="*/ 1035780 h 1383738"/>
                <a:gd name="connsiteX10" fmla="*/ 1157161 w 1408014"/>
                <a:gd name="connsiteY10" fmla="*/ 1262357 h 1383738"/>
                <a:gd name="connsiteX11" fmla="*/ 1068149 w 1408014"/>
                <a:gd name="connsiteY11" fmla="*/ 1351370 h 1383738"/>
                <a:gd name="connsiteX12" fmla="*/ 930584 w 1408014"/>
                <a:gd name="connsiteY12" fmla="*/ 1383738 h 1383738"/>
                <a:gd name="connsiteX13" fmla="*/ 760652 w 1408014"/>
                <a:gd name="connsiteY13" fmla="*/ 1359462 h 1383738"/>
                <a:gd name="connsiteX14" fmla="*/ 396510 w 1408014"/>
                <a:gd name="connsiteY14" fmla="*/ 1294725 h 1383738"/>
                <a:gd name="connsiteX15" fmla="*/ 218485 w 1408014"/>
                <a:gd name="connsiteY15" fmla="*/ 1319001 h 1383738"/>
                <a:gd name="connsiteX16" fmla="*/ 0 w 1408014"/>
                <a:gd name="connsiteY16" fmla="*/ 1335186 h 1383738"/>
                <a:gd name="connsiteX17" fmla="*/ 48552 w 1408014"/>
                <a:gd name="connsiteY17" fmla="*/ 1076240 h 1383738"/>
                <a:gd name="connsiteX18" fmla="*/ 16184 w 1408014"/>
                <a:gd name="connsiteY18" fmla="*/ 784927 h 1383738"/>
                <a:gd name="connsiteX19" fmla="*/ 80921 w 1408014"/>
                <a:gd name="connsiteY19" fmla="*/ 614994 h 1383738"/>
                <a:gd name="connsiteX20" fmla="*/ 169933 w 1408014"/>
                <a:gd name="connsiteY20" fmla="*/ 598810 h 1383738"/>
                <a:gd name="connsiteX21" fmla="*/ 234669 w 1408014"/>
                <a:gd name="connsiteY21" fmla="*/ 574534 h 1383738"/>
                <a:gd name="connsiteX0" fmla="*/ 234669 w 1408014"/>
                <a:gd name="connsiteY0" fmla="*/ 574534 h 1383738"/>
                <a:gd name="connsiteX1" fmla="*/ 542167 w 1408014"/>
                <a:gd name="connsiteY1" fmla="*/ 453154 h 1383738"/>
                <a:gd name="connsiteX2" fmla="*/ 651718 w 1408014"/>
                <a:gd name="connsiteY2" fmla="*/ 177926 h 1383738"/>
                <a:gd name="connsiteX3" fmla="*/ 995321 w 1408014"/>
                <a:gd name="connsiteY3" fmla="*/ 258945 h 1383738"/>
                <a:gd name="connsiteX4" fmla="*/ 1221898 w 1408014"/>
                <a:gd name="connsiteY4" fmla="*/ 0 h 1383738"/>
                <a:gd name="connsiteX5" fmla="*/ 1327094 w 1408014"/>
                <a:gd name="connsiteY5" fmla="*/ 218485 h 1383738"/>
                <a:gd name="connsiteX6" fmla="*/ 1189529 w 1408014"/>
                <a:gd name="connsiteY6" fmla="*/ 412694 h 1383738"/>
                <a:gd name="connsiteX7" fmla="*/ 1286634 w 1408014"/>
                <a:gd name="connsiteY7" fmla="*/ 695915 h 1383738"/>
                <a:gd name="connsiteX8" fmla="*/ 1408014 w 1408014"/>
                <a:gd name="connsiteY8" fmla="*/ 898216 h 1383738"/>
                <a:gd name="connsiteX9" fmla="*/ 1181437 w 1408014"/>
                <a:gd name="connsiteY9" fmla="*/ 1035780 h 1383738"/>
                <a:gd name="connsiteX10" fmla="*/ 1157161 w 1408014"/>
                <a:gd name="connsiteY10" fmla="*/ 1262357 h 1383738"/>
                <a:gd name="connsiteX11" fmla="*/ 1068149 w 1408014"/>
                <a:gd name="connsiteY11" fmla="*/ 1351370 h 1383738"/>
                <a:gd name="connsiteX12" fmla="*/ 930584 w 1408014"/>
                <a:gd name="connsiteY12" fmla="*/ 1383738 h 1383738"/>
                <a:gd name="connsiteX13" fmla="*/ 760652 w 1408014"/>
                <a:gd name="connsiteY13" fmla="*/ 1359462 h 1383738"/>
                <a:gd name="connsiteX14" fmla="*/ 396510 w 1408014"/>
                <a:gd name="connsiteY14" fmla="*/ 1294725 h 1383738"/>
                <a:gd name="connsiteX15" fmla="*/ 218485 w 1408014"/>
                <a:gd name="connsiteY15" fmla="*/ 1319001 h 1383738"/>
                <a:gd name="connsiteX16" fmla="*/ 0 w 1408014"/>
                <a:gd name="connsiteY16" fmla="*/ 1335186 h 1383738"/>
                <a:gd name="connsiteX17" fmla="*/ 48552 w 1408014"/>
                <a:gd name="connsiteY17" fmla="*/ 1076240 h 1383738"/>
                <a:gd name="connsiteX18" fmla="*/ 16184 w 1408014"/>
                <a:gd name="connsiteY18" fmla="*/ 784927 h 1383738"/>
                <a:gd name="connsiteX19" fmla="*/ 80921 w 1408014"/>
                <a:gd name="connsiteY19" fmla="*/ 614994 h 1383738"/>
                <a:gd name="connsiteX20" fmla="*/ 169933 w 1408014"/>
                <a:gd name="connsiteY20" fmla="*/ 598810 h 1383738"/>
                <a:gd name="connsiteX21" fmla="*/ 234669 w 1408014"/>
                <a:gd name="connsiteY21" fmla="*/ 574534 h 1383738"/>
                <a:gd name="connsiteX0" fmla="*/ 234669 w 1408014"/>
                <a:gd name="connsiteY0" fmla="*/ 574534 h 1383738"/>
                <a:gd name="connsiteX1" fmla="*/ 262534 w 1408014"/>
                <a:gd name="connsiteY1" fmla="*/ 355283 h 1383738"/>
                <a:gd name="connsiteX2" fmla="*/ 651718 w 1408014"/>
                <a:gd name="connsiteY2" fmla="*/ 177926 h 1383738"/>
                <a:gd name="connsiteX3" fmla="*/ 995321 w 1408014"/>
                <a:gd name="connsiteY3" fmla="*/ 258945 h 1383738"/>
                <a:gd name="connsiteX4" fmla="*/ 1221898 w 1408014"/>
                <a:gd name="connsiteY4" fmla="*/ 0 h 1383738"/>
                <a:gd name="connsiteX5" fmla="*/ 1327094 w 1408014"/>
                <a:gd name="connsiteY5" fmla="*/ 218485 h 1383738"/>
                <a:gd name="connsiteX6" fmla="*/ 1189529 w 1408014"/>
                <a:gd name="connsiteY6" fmla="*/ 412694 h 1383738"/>
                <a:gd name="connsiteX7" fmla="*/ 1286634 w 1408014"/>
                <a:gd name="connsiteY7" fmla="*/ 695915 h 1383738"/>
                <a:gd name="connsiteX8" fmla="*/ 1408014 w 1408014"/>
                <a:gd name="connsiteY8" fmla="*/ 898216 h 1383738"/>
                <a:gd name="connsiteX9" fmla="*/ 1181437 w 1408014"/>
                <a:gd name="connsiteY9" fmla="*/ 1035780 h 1383738"/>
                <a:gd name="connsiteX10" fmla="*/ 1157161 w 1408014"/>
                <a:gd name="connsiteY10" fmla="*/ 1262357 h 1383738"/>
                <a:gd name="connsiteX11" fmla="*/ 1068149 w 1408014"/>
                <a:gd name="connsiteY11" fmla="*/ 1351370 h 1383738"/>
                <a:gd name="connsiteX12" fmla="*/ 930584 w 1408014"/>
                <a:gd name="connsiteY12" fmla="*/ 1383738 h 1383738"/>
                <a:gd name="connsiteX13" fmla="*/ 760652 w 1408014"/>
                <a:gd name="connsiteY13" fmla="*/ 1359462 h 1383738"/>
                <a:gd name="connsiteX14" fmla="*/ 396510 w 1408014"/>
                <a:gd name="connsiteY14" fmla="*/ 1294725 h 1383738"/>
                <a:gd name="connsiteX15" fmla="*/ 218485 w 1408014"/>
                <a:gd name="connsiteY15" fmla="*/ 1319001 h 1383738"/>
                <a:gd name="connsiteX16" fmla="*/ 0 w 1408014"/>
                <a:gd name="connsiteY16" fmla="*/ 1335186 h 1383738"/>
                <a:gd name="connsiteX17" fmla="*/ 48552 w 1408014"/>
                <a:gd name="connsiteY17" fmla="*/ 1076240 h 1383738"/>
                <a:gd name="connsiteX18" fmla="*/ 16184 w 1408014"/>
                <a:gd name="connsiteY18" fmla="*/ 784927 h 1383738"/>
                <a:gd name="connsiteX19" fmla="*/ 80921 w 1408014"/>
                <a:gd name="connsiteY19" fmla="*/ 614994 h 1383738"/>
                <a:gd name="connsiteX20" fmla="*/ 169933 w 1408014"/>
                <a:gd name="connsiteY20" fmla="*/ 598810 h 1383738"/>
                <a:gd name="connsiteX21" fmla="*/ 234669 w 1408014"/>
                <a:gd name="connsiteY21" fmla="*/ 574534 h 1383738"/>
                <a:gd name="connsiteX0" fmla="*/ 234669 w 1408014"/>
                <a:gd name="connsiteY0" fmla="*/ 574534 h 1383738"/>
                <a:gd name="connsiteX1" fmla="*/ 262534 w 1408014"/>
                <a:gd name="connsiteY1" fmla="*/ 355283 h 1383738"/>
                <a:gd name="connsiteX2" fmla="*/ 651718 w 1408014"/>
                <a:gd name="connsiteY2" fmla="*/ 177926 h 1383738"/>
                <a:gd name="connsiteX3" fmla="*/ 897449 w 1408014"/>
                <a:gd name="connsiteY3" fmla="*/ 133110 h 1383738"/>
                <a:gd name="connsiteX4" fmla="*/ 1221898 w 1408014"/>
                <a:gd name="connsiteY4" fmla="*/ 0 h 1383738"/>
                <a:gd name="connsiteX5" fmla="*/ 1327094 w 1408014"/>
                <a:gd name="connsiteY5" fmla="*/ 218485 h 1383738"/>
                <a:gd name="connsiteX6" fmla="*/ 1189529 w 1408014"/>
                <a:gd name="connsiteY6" fmla="*/ 412694 h 1383738"/>
                <a:gd name="connsiteX7" fmla="*/ 1286634 w 1408014"/>
                <a:gd name="connsiteY7" fmla="*/ 695915 h 1383738"/>
                <a:gd name="connsiteX8" fmla="*/ 1408014 w 1408014"/>
                <a:gd name="connsiteY8" fmla="*/ 898216 h 1383738"/>
                <a:gd name="connsiteX9" fmla="*/ 1181437 w 1408014"/>
                <a:gd name="connsiteY9" fmla="*/ 1035780 h 1383738"/>
                <a:gd name="connsiteX10" fmla="*/ 1157161 w 1408014"/>
                <a:gd name="connsiteY10" fmla="*/ 1262357 h 1383738"/>
                <a:gd name="connsiteX11" fmla="*/ 1068149 w 1408014"/>
                <a:gd name="connsiteY11" fmla="*/ 1351370 h 1383738"/>
                <a:gd name="connsiteX12" fmla="*/ 930584 w 1408014"/>
                <a:gd name="connsiteY12" fmla="*/ 1383738 h 1383738"/>
                <a:gd name="connsiteX13" fmla="*/ 760652 w 1408014"/>
                <a:gd name="connsiteY13" fmla="*/ 1359462 h 1383738"/>
                <a:gd name="connsiteX14" fmla="*/ 396510 w 1408014"/>
                <a:gd name="connsiteY14" fmla="*/ 1294725 h 1383738"/>
                <a:gd name="connsiteX15" fmla="*/ 218485 w 1408014"/>
                <a:gd name="connsiteY15" fmla="*/ 1319001 h 1383738"/>
                <a:gd name="connsiteX16" fmla="*/ 0 w 1408014"/>
                <a:gd name="connsiteY16" fmla="*/ 1335186 h 1383738"/>
                <a:gd name="connsiteX17" fmla="*/ 48552 w 1408014"/>
                <a:gd name="connsiteY17" fmla="*/ 1076240 h 1383738"/>
                <a:gd name="connsiteX18" fmla="*/ 16184 w 1408014"/>
                <a:gd name="connsiteY18" fmla="*/ 784927 h 1383738"/>
                <a:gd name="connsiteX19" fmla="*/ 80921 w 1408014"/>
                <a:gd name="connsiteY19" fmla="*/ 614994 h 1383738"/>
                <a:gd name="connsiteX20" fmla="*/ 169933 w 1408014"/>
                <a:gd name="connsiteY20" fmla="*/ 598810 h 1383738"/>
                <a:gd name="connsiteX21" fmla="*/ 234669 w 1408014"/>
                <a:gd name="connsiteY21" fmla="*/ 574534 h 1383738"/>
                <a:gd name="connsiteX0" fmla="*/ 234669 w 1408014"/>
                <a:gd name="connsiteY0" fmla="*/ 441424 h 1250628"/>
                <a:gd name="connsiteX1" fmla="*/ 262534 w 1408014"/>
                <a:gd name="connsiteY1" fmla="*/ 222173 h 1250628"/>
                <a:gd name="connsiteX2" fmla="*/ 651718 w 1408014"/>
                <a:gd name="connsiteY2" fmla="*/ 44816 h 1250628"/>
                <a:gd name="connsiteX3" fmla="*/ 897449 w 1408014"/>
                <a:gd name="connsiteY3" fmla="*/ 0 h 1250628"/>
                <a:gd name="connsiteX4" fmla="*/ 1138008 w 1408014"/>
                <a:gd name="connsiteY4" fmla="*/ 76614 h 1250628"/>
                <a:gd name="connsiteX5" fmla="*/ 1327094 w 1408014"/>
                <a:gd name="connsiteY5" fmla="*/ 85375 h 1250628"/>
                <a:gd name="connsiteX6" fmla="*/ 1189529 w 1408014"/>
                <a:gd name="connsiteY6" fmla="*/ 279584 h 1250628"/>
                <a:gd name="connsiteX7" fmla="*/ 1286634 w 1408014"/>
                <a:gd name="connsiteY7" fmla="*/ 562805 h 1250628"/>
                <a:gd name="connsiteX8" fmla="*/ 1408014 w 1408014"/>
                <a:gd name="connsiteY8" fmla="*/ 765106 h 1250628"/>
                <a:gd name="connsiteX9" fmla="*/ 1181437 w 1408014"/>
                <a:gd name="connsiteY9" fmla="*/ 902670 h 1250628"/>
                <a:gd name="connsiteX10" fmla="*/ 1157161 w 1408014"/>
                <a:gd name="connsiteY10" fmla="*/ 1129247 h 1250628"/>
                <a:gd name="connsiteX11" fmla="*/ 1068149 w 1408014"/>
                <a:gd name="connsiteY11" fmla="*/ 1218260 h 1250628"/>
                <a:gd name="connsiteX12" fmla="*/ 930584 w 1408014"/>
                <a:gd name="connsiteY12" fmla="*/ 1250628 h 1250628"/>
                <a:gd name="connsiteX13" fmla="*/ 760652 w 1408014"/>
                <a:gd name="connsiteY13" fmla="*/ 1226352 h 1250628"/>
                <a:gd name="connsiteX14" fmla="*/ 396510 w 1408014"/>
                <a:gd name="connsiteY14" fmla="*/ 1161615 h 1250628"/>
                <a:gd name="connsiteX15" fmla="*/ 218485 w 1408014"/>
                <a:gd name="connsiteY15" fmla="*/ 1185891 h 1250628"/>
                <a:gd name="connsiteX16" fmla="*/ 0 w 1408014"/>
                <a:gd name="connsiteY16" fmla="*/ 1202076 h 1250628"/>
                <a:gd name="connsiteX17" fmla="*/ 48552 w 1408014"/>
                <a:gd name="connsiteY17" fmla="*/ 943130 h 1250628"/>
                <a:gd name="connsiteX18" fmla="*/ 16184 w 1408014"/>
                <a:gd name="connsiteY18" fmla="*/ 651817 h 1250628"/>
                <a:gd name="connsiteX19" fmla="*/ 80921 w 1408014"/>
                <a:gd name="connsiteY19" fmla="*/ 481884 h 1250628"/>
                <a:gd name="connsiteX20" fmla="*/ 169933 w 1408014"/>
                <a:gd name="connsiteY20" fmla="*/ 465700 h 1250628"/>
                <a:gd name="connsiteX21" fmla="*/ 234669 w 1408014"/>
                <a:gd name="connsiteY21" fmla="*/ 441424 h 1250628"/>
                <a:gd name="connsiteX0" fmla="*/ 234669 w 1408014"/>
                <a:gd name="connsiteY0" fmla="*/ 441424 h 1250628"/>
                <a:gd name="connsiteX1" fmla="*/ 262534 w 1408014"/>
                <a:gd name="connsiteY1" fmla="*/ 222173 h 1250628"/>
                <a:gd name="connsiteX2" fmla="*/ 651718 w 1408014"/>
                <a:gd name="connsiteY2" fmla="*/ 44816 h 1250628"/>
                <a:gd name="connsiteX3" fmla="*/ 897449 w 1408014"/>
                <a:gd name="connsiteY3" fmla="*/ 0 h 1250628"/>
                <a:gd name="connsiteX4" fmla="*/ 1138008 w 1408014"/>
                <a:gd name="connsiteY4" fmla="*/ 76614 h 1250628"/>
                <a:gd name="connsiteX5" fmla="*/ 1187278 w 1408014"/>
                <a:gd name="connsiteY5" fmla="*/ 183247 h 1250628"/>
                <a:gd name="connsiteX6" fmla="*/ 1189529 w 1408014"/>
                <a:gd name="connsiteY6" fmla="*/ 279584 h 1250628"/>
                <a:gd name="connsiteX7" fmla="*/ 1286634 w 1408014"/>
                <a:gd name="connsiteY7" fmla="*/ 562805 h 1250628"/>
                <a:gd name="connsiteX8" fmla="*/ 1408014 w 1408014"/>
                <a:gd name="connsiteY8" fmla="*/ 765106 h 1250628"/>
                <a:gd name="connsiteX9" fmla="*/ 1181437 w 1408014"/>
                <a:gd name="connsiteY9" fmla="*/ 902670 h 1250628"/>
                <a:gd name="connsiteX10" fmla="*/ 1157161 w 1408014"/>
                <a:gd name="connsiteY10" fmla="*/ 1129247 h 1250628"/>
                <a:gd name="connsiteX11" fmla="*/ 1068149 w 1408014"/>
                <a:gd name="connsiteY11" fmla="*/ 1218260 h 1250628"/>
                <a:gd name="connsiteX12" fmla="*/ 930584 w 1408014"/>
                <a:gd name="connsiteY12" fmla="*/ 1250628 h 1250628"/>
                <a:gd name="connsiteX13" fmla="*/ 760652 w 1408014"/>
                <a:gd name="connsiteY13" fmla="*/ 1226352 h 1250628"/>
                <a:gd name="connsiteX14" fmla="*/ 396510 w 1408014"/>
                <a:gd name="connsiteY14" fmla="*/ 1161615 h 1250628"/>
                <a:gd name="connsiteX15" fmla="*/ 218485 w 1408014"/>
                <a:gd name="connsiteY15" fmla="*/ 1185891 h 1250628"/>
                <a:gd name="connsiteX16" fmla="*/ 0 w 1408014"/>
                <a:gd name="connsiteY16" fmla="*/ 1202076 h 1250628"/>
                <a:gd name="connsiteX17" fmla="*/ 48552 w 1408014"/>
                <a:gd name="connsiteY17" fmla="*/ 943130 h 1250628"/>
                <a:gd name="connsiteX18" fmla="*/ 16184 w 1408014"/>
                <a:gd name="connsiteY18" fmla="*/ 651817 h 1250628"/>
                <a:gd name="connsiteX19" fmla="*/ 80921 w 1408014"/>
                <a:gd name="connsiteY19" fmla="*/ 481884 h 1250628"/>
                <a:gd name="connsiteX20" fmla="*/ 169933 w 1408014"/>
                <a:gd name="connsiteY20" fmla="*/ 465700 h 1250628"/>
                <a:gd name="connsiteX21" fmla="*/ 234669 w 1408014"/>
                <a:gd name="connsiteY21" fmla="*/ 441424 h 1250628"/>
                <a:gd name="connsiteX0" fmla="*/ 358302 w 1531647"/>
                <a:gd name="connsiteY0" fmla="*/ 441424 h 1250628"/>
                <a:gd name="connsiteX1" fmla="*/ 386167 w 1531647"/>
                <a:gd name="connsiteY1" fmla="*/ 222173 h 1250628"/>
                <a:gd name="connsiteX2" fmla="*/ 775351 w 1531647"/>
                <a:gd name="connsiteY2" fmla="*/ 44816 h 1250628"/>
                <a:gd name="connsiteX3" fmla="*/ 1021082 w 1531647"/>
                <a:gd name="connsiteY3" fmla="*/ 0 h 1250628"/>
                <a:gd name="connsiteX4" fmla="*/ 1261641 w 1531647"/>
                <a:gd name="connsiteY4" fmla="*/ 76614 h 1250628"/>
                <a:gd name="connsiteX5" fmla="*/ 1310911 w 1531647"/>
                <a:gd name="connsiteY5" fmla="*/ 183247 h 1250628"/>
                <a:gd name="connsiteX6" fmla="*/ 1313162 w 1531647"/>
                <a:gd name="connsiteY6" fmla="*/ 279584 h 1250628"/>
                <a:gd name="connsiteX7" fmla="*/ 1410267 w 1531647"/>
                <a:gd name="connsiteY7" fmla="*/ 562805 h 1250628"/>
                <a:gd name="connsiteX8" fmla="*/ 1531647 w 1531647"/>
                <a:gd name="connsiteY8" fmla="*/ 765106 h 1250628"/>
                <a:gd name="connsiteX9" fmla="*/ 1305070 w 1531647"/>
                <a:gd name="connsiteY9" fmla="*/ 902670 h 1250628"/>
                <a:gd name="connsiteX10" fmla="*/ 1280794 w 1531647"/>
                <a:gd name="connsiteY10" fmla="*/ 1129247 h 1250628"/>
                <a:gd name="connsiteX11" fmla="*/ 1191782 w 1531647"/>
                <a:gd name="connsiteY11" fmla="*/ 1218260 h 1250628"/>
                <a:gd name="connsiteX12" fmla="*/ 1054217 w 1531647"/>
                <a:gd name="connsiteY12" fmla="*/ 1250628 h 1250628"/>
                <a:gd name="connsiteX13" fmla="*/ 884285 w 1531647"/>
                <a:gd name="connsiteY13" fmla="*/ 1226352 h 1250628"/>
                <a:gd name="connsiteX14" fmla="*/ 520143 w 1531647"/>
                <a:gd name="connsiteY14" fmla="*/ 1161615 h 1250628"/>
                <a:gd name="connsiteX15" fmla="*/ 342118 w 1531647"/>
                <a:gd name="connsiteY15" fmla="*/ 1185891 h 1250628"/>
                <a:gd name="connsiteX16" fmla="*/ 123633 w 1531647"/>
                <a:gd name="connsiteY16" fmla="*/ 1202076 h 1250628"/>
                <a:gd name="connsiteX17" fmla="*/ 172185 w 1531647"/>
                <a:gd name="connsiteY17" fmla="*/ 943130 h 1250628"/>
                <a:gd name="connsiteX18" fmla="*/ 0 w 1531647"/>
                <a:gd name="connsiteY18" fmla="*/ 651816 h 1250628"/>
                <a:gd name="connsiteX19" fmla="*/ 204554 w 1531647"/>
                <a:gd name="connsiteY19" fmla="*/ 481884 h 1250628"/>
                <a:gd name="connsiteX20" fmla="*/ 293566 w 1531647"/>
                <a:gd name="connsiteY20" fmla="*/ 465700 h 1250628"/>
                <a:gd name="connsiteX21" fmla="*/ 358302 w 1531647"/>
                <a:gd name="connsiteY21" fmla="*/ 441424 h 1250628"/>
                <a:gd name="connsiteX0" fmla="*/ 391436 w 1564781"/>
                <a:gd name="connsiteY0" fmla="*/ 441424 h 1250628"/>
                <a:gd name="connsiteX1" fmla="*/ 419301 w 1564781"/>
                <a:gd name="connsiteY1" fmla="*/ 222173 h 1250628"/>
                <a:gd name="connsiteX2" fmla="*/ 808485 w 1564781"/>
                <a:gd name="connsiteY2" fmla="*/ 44816 h 1250628"/>
                <a:gd name="connsiteX3" fmla="*/ 1054216 w 1564781"/>
                <a:gd name="connsiteY3" fmla="*/ 0 h 1250628"/>
                <a:gd name="connsiteX4" fmla="*/ 1294775 w 1564781"/>
                <a:gd name="connsiteY4" fmla="*/ 76614 h 1250628"/>
                <a:gd name="connsiteX5" fmla="*/ 1344045 w 1564781"/>
                <a:gd name="connsiteY5" fmla="*/ 183247 h 1250628"/>
                <a:gd name="connsiteX6" fmla="*/ 1346296 w 1564781"/>
                <a:gd name="connsiteY6" fmla="*/ 279584 h 1250628"/>
                <a:gd name="connsiteX7" fmla="*/ 1443401 w 1564781"/>
                <a:gd name="connsiteY7" fmla="*/ 562805 h 1250628"/>
                <a:gd name="connsiteX8" fmla="*/ 1564781 w 1564781"/>
                <a:gd name="connsiteY8" fmla="*/ 765106 h 1250628"/>
                <a:gd name="connsiteX9" fmla="*/ 1338204 w 1564781"/>
                <a:gd name="connsiteY9" fmla="*/ 902670 h 1250628"/>
                <a:gd name="connsiteX10" fmla="*/ 1313928 w 1564781"/>
                <a:gd name="connsiteY10" fmla="*/ 1129247 h 1250628"/>
                <a:gd name="connsiteX11" fmla="*/ 1224916 w 1564781"/>
                <a:gd name="connsiteY11" fmla="*/ 1218260 h 1250628"/>
                <a:gd name="connsiteX12" fmla="*/ 1087351 w 1564781"/>
                <a:gd name="connsiteY12" fmla="*/ 1250628 h 1250628"/>
                <a:gd name="connsiteX13" fmla="*/ 917419 w 1564781"/>
                <a:gd name="connsiteY13" fmla="*/ 1226352 h 1250628"/>
                <a:gd name="connsiteX14" fmla="*/ 553277 w 1564781"/>
                <a:gd name="connsiteY14" fmla="*/ 1161615 h 1250628"/>
                <a:gd name="connsiteX15" fmla="*/ 375252 w 1564781"/>
                <a:gd name="connsiteY15" fmla="*/ 1185891 h 1250628"/>
                <a:gd name="connsiteX16" fmla="*/ 156767 w 1564781"/>
                <a:gd name="connsiteY16" fmla="*/ 1202076 h 1250628"/>
                <a:gd name="connsiteX17" fmla="*/ 205319 w 1564781"/>
                <a:gd name="connsiteY17" fmla="*/ 943130 h 1250628"/>
                <a:gd name="connsiteX18" fmla="*/ 33134 w 1564781"/>
                <a:gd name="connsiteY18" fmla="*/ 651816 h 1250628"/>
                <a:gd name="connsiteX19" fmla="*/ 0 w 1564781"/>
                <a:gd name="connsiteY19" fmla="*/ 397995 h 1250628"/>
                <a:gd name="connsiteX20" fmla="*/ 326700 w 1564781"/>
                <a:gd name="connsiteY20" fmla="*/ 465700 h 1250628"/>
                <a:gd name="connsiteX21" fmla="*/ 391436 w 1564781"/>
                <a:gd name="connsiteY21" fmla="*/ 441424 h 1250628"/>
                <a:gd name="connsiteX0" fmla="*/ 391436 w 1564781"/>
                <a:gd name="connsiteY0" fmla="*/ 441424 h 1250628"/>
                <a:gd name="connsiteX1" fmla="*/ 419301 w 1564781"/>
                <a:gd name="connsiteY1" fmla="*/ 222173 h 1250628"/>
                <a:gd name="connsiteX2" fmla="*/ 808485 w 1564781"/>
                <a:gd name="connsiteY2" fmla="*/ 44816 h 1250628"/>
                <a:gd name="connsiteX3" fmla="*/ 1054216 w 1564781"/>
                <a:gd name="connsiteY3" fmla="*/ 0 h 1250628"/>
                <a:gd name="connsiteX4" fmla="*/ 1294775 w 1564781"/>
                <a:gd name="connsiteY4" fmla="*/ 76614 h 1250628"/>
                <a:gd name="connsiteX5" fmla="*/ 1344045 w 1564781"/>
                <a:gd name="connsiteY5" fmla="*/ 183247 h 1250628"/>
                <a:gd name="connsiteX6" fmla="*/ 1346296 w 1564781"/>
                <a:gd name="connsiteY6" fmla="*/ 279584 h 1250628"/>
                <a:gd name="connsiteX7" fmla="*/ 1443401 w 1564781"/>
                <a:gd name="connsiteY7" fmla="*/ 562805 h 1250628"/>
                <a:gd name="connsiteX8" fmla="*/ 1564781 w 1564781"/>
                <a:gd name="connsiteY8" fmla="*/ 765106 h 1250628"/>
                <a:gd name="connsiteX9" fmla="*/ 1338204 w 1564781"/>
                <a:gd name="connsiteY9" fmla="*/ 902670 h 1250628"/>
                <a:gd name="connsiteX10" fmla="*/ 1313928 w 1564781"/>
                <a:gd name="connsiteY10" fmla="*/ 1129247 h 1250628"/>
                <a:gd name="connsiteX11" fmla="*/ 1224916 w 1564781"/>
                <a:gd name="connsiteY11" fmla="*/ 1218260 h 1250628"/>
                <a:gd name="connsiteX12" fmla="*/ 1087351 w 1564781"/>
                <a:gd name="connsiteY12" fmla="*/ 1250628 h 1250628"/>
                <a:gd name="connsiteX13" fmla="*/ 917419 w 1564781"/>
                <a:gd name="connsiteY13" fmla="*/ 1226352 h 1250628"/>
                <a:gd name="connsiteX14" fmla="*/ 553277 w 1564781"/>
                <a:gd name="connsiteY14" fmla="*/ 1161615 h 1250628"/>
                <a:gd name="connsiteX15" fmla="*/ 375252 w 1564781"/>
                <a:gd name="connsiteY15" fmla="*/ 1185891 h 1250628"/>
                <a:gd name="connsiteX16" fmla="*/ 156767 w 1564781"/>
                <a:gd name="connsiteY16" fmla="*/ 1202076 h 1250628"/>
                <a:gd name="connsiteX17" fmla="*/ 205319 w 1564781"/>
                <a:gd name="connsiteY17" fmla="*/ 943130 h 1250628"/>
                <a:gd name="connsiteX18" fmla="*/ 33134 w 1564781"/>
                <a:gd name="connsiteY18" fmla="*/ 651816 h 1250628"/>
                <a:gd name="connsiteX19" fmla="*/ 0 w 1564781"/>
                <a:gd name="connsiteY19" fmla="*/ 397995 h 1250628"/>
                <a:gd name="connsiteX20" fmla="*/ 144938 w 1564781"/>
                <a:gd name="connsiteY20" fmla="*/ 283939 h 1250628"/>
                <a:gd name="connsiteX21" fmla="*/ 391436 w 1564781"/>
                <a:gd name="connsiteY21" fmla="*/ 441424 h 1250628"/>
                <a:gd name="connsiteX0" fmla="*/ 279584 w 1564781"/>
                <a:gd name="connsiteY0" fmla="*/ 189753 h 1250628"/>
                <a:gd name="connsiteX1" fmla="*/ 419301 w 1564781"/>
                <a:gd name="connsiteY1" fmla="*/ 222173 h 1250628"/>
                <a:gd name="connsiteX2" fmla="*/ 808485 w 1564781"/>
                <a:gd name="connsiteY2" fmla="*/ 44816 h 1250628"/>
                <a:gd name="connsiteX3" fmla="*/ 1054216 w 1564781"/>
                <a:gd name="connsiteY3" fmla="*/ 0 h 1250628"/>
                <a:gd name="connsiteX4" fmla="*/ 1294775 w 1564781"/>
                <a:gd name="connsiteY4" fmla="*/ 76614 h 1250628"/>
                <a:gd name="connsiteX5" fmla="*/ 1344045 w 1564781"/>
                <a:gd name="connsiteY5" fmla="*/ 183247 h 1250628"/>
                <a:gd name="connsiteX6" fmla="*/ 1346296 w 1564781"/>
                <a:gd name="connsiteY6" fmla="*/ 279584 h 1250628"/>
                <a:gd name="connsiteX7" fmla="*/ 1443401 w 1564781"/>
                <a:gd name="connsiteY7" fmla="*/ 562805 h 1250628"/>
                <a:gd name="connsiteX8" fmla="*/ 1564781 w 1564781"/>
                <a:gd name="connsiteY8" fmla="*/ 765106 h 1250628"/>
                <a:gd name="connsiteX9" fmla="*/ 1338204 w 1564781"/>
                <a:gd name="connsiteY9" fmla="*/ 902670 h 1250628"/>
                <a:gd name="connsiteX10" fmla="*/ 1313928 w 1564781"/>
                <a:gd name="connsiteY10" fmla="*/ 1129247 h 1250628"/>
                <a:gd name="connsiteX11" fmla="*/ 1224916 w 1564781"/>
                <a:gd name="connsiteY11" fmla="*/ 1218260 h 1250628"/>
                <a:gd name="connsiteX12" fmla="*/ 1087351 w 1564781"/>
                <a:gd name="connsiteY12" fmla="*/ 1250628 h 1250628"/>
                <a:gd name="connsiteX13" fmla="*/ 917419 w 1564781"/>
                <a:gd name="connsiteY13" fmla="*/ 1226352 h 1250628"/>
                <a:gd name="connsiteX14" fmla="*/ 553277 w 1564781"/>
                <a:gd name="connsiteY14" fmla="*/ 1161615 h 1250628"/>
                <a:gd name="connsiteX15" fmla="*/ 375252 w 1564781"/>
                <a:gd name="connsiteY15" fmla="*/ 1185891 h 1250628"/>
                <a:gd name="connsiteX16" fmla="*/ 156767 w 1564781"/>
                <a:gd name="connsiteY16" fmla="*/ 1202076 h 1250628"/>
                <a:gd name="connsiteX17" fmla="*/ 205319 w 1564781"/>
                <a:gd name="connsiteY17" fmla="*/ 943130 h 1250628"/>
                <a:gd name="connsiteX18" fmla="*/ 33134 w 1564781"/>
                <a:gd name="connsiteY18" fmla="*/ 651816 h 1250628"/>
                <a:gd name="connsiteX19" fmla="*/ 0 w 1564781"/>
                <a:gd name="connsiteY19" fmla="*/ 397995 h 1250628"/>
                <a:gd name="connsiteX20" fmla="*/ 144938 w 1564781"/>
                <a:gd name="connsiteY20" fmla="*/ 283939 h 1250628"/>
                <a:gd name="connsiteX21" fmla="*/ 279584 w 1564781"/>
                <a:gd name="connsiteY21" fmla="*/ 189753 h 1250628"/>
                <a:gd name="connsiteX0" fmla="*/ 279584 w 1564781"/>
                <a:gd name="connsiteY0" fmla="*/ 189753 h 1250628"/>
                <a:gd name="connsiteX1" fmla="*/ 475228 w 1564781"/>
                <a:gd name="connsiteY1" fmla="*/ 54393 h 1250628"/>
                <a:gd name="connsiteX2" fmla="*/ 808485 w 1564781"/>
                <a:gd name="connsiteY2" fmla="*/ 44816 h 1250628"/>
                <a:gd name="connsiteX3" fmla="*/ 1054216 w 1564781"/>
                <a:gd name="connsiteY3" fmla="*/ 0 h 1250628"/>
                <a:gd name="connsiteX4" fmla="*/ 1294775 w 1564781"/>
                <a:gd name="connsiteY4" fmla="*/ 76614 h 1250628"/>
                <a:gd name="connsiteX5" fmla="*/ 1344045 w 1564781"/>
                <a:gd name="connsiteY5" fmla="*/ 183247 h 1250628"/>
                <a:gd name="connsiteX6" fmla="*/ 1346296 w 1564781"/>
                <a:gd name="connsiteY6" fmla="*/ 279584 h 1250628"/>
                <a:gd name="connsiteX7" fmla="*/ 1443401 w 1564781"/>
                <a:gd name="connsiteY7" fmla="*/ 562805 h 1250628"/>
                <a:gd name="connsiteX8" fmla="*/ 1564781 w 1564781"/>
                <a:gd name="connsiteY8" fmla="*/ 765106 h 1250628"/>
                <a:gd name="connsiteX9" fmla="*/ 1338204 w 1564781"/>
                <a:gd name="connsiteY9" fmla="*/ 902670 h 1250628"/>
                <a:gd name="connsiteX10" fmla="*/ 1313928 w 1564781"/>
                <a:gd name="connsiteY10" fmla="*/ 1129247 h 1250628"/>
                <a:gd name="connsiteX11" fmla="*/ 1224916 w 1564781"/>
                <a:gd name="connsiteY11" fmla="*/ 1218260 h 1250628"/>
                <a:gd name="connsiteX12" fmla="*/ 1087351 w 1564781"/>
                <a:gd name="connsiteY12" fmla="*/ 1250628 h 1250628"/>
                <a:gd name="connsiteX13" fmla="*/ 917419 w 1564781"/>
                <a:gd name="connsiteY13" fmla="*/ 1226352 h 1250628"/>
                <a:gd name="connsiteX14" fmla="*/ 553277 w 1564781"/>
                <a:gd name="connsiteY14" fmla="*/ 1161615 h 1250628"/>
                <a:gd name="connsiteX15" fmla="*/ 375252 w 1564781"/>
                <a:gd name="connsiteY15" fmla="*/ 1185891 h 1250628"/>
                <a:gd name="connsiteX16" fmla="*/ 156767 w 1564781"/>
                <a:gd name="connsiteY16" fmla="*/ 1202076 h 1250628"/>
                <a:gd name="connsiteX17" fmla="*/ 205319 w 1564781"/>
                <a:gd name="connsiteY17" fmla="*/ 943130 h 1250628"/>
                <a:gd name="connsiteX18" fmla="*/ 33134 w 1564781"/>
                <a:gd name="connsiteY18" fmla="*/ 651816 h 1250628"/>
                <a:gd name="connsiteX19" fmla="*/ 0 w 1564781"/>
                <a:gd name="connsiteY19" fmla="*/ 397995 h 1250628"/>
                <a:gd name="connsiteX20" fmla="*/ 144938 w 1564781"/>
                <a:gd name="connsiteY20" fmla="*/ 283939 h 1250628"/>
                <a:gd name="connsiteX21" fmla="*/ 279584 w 1564781"/>
                <a:gd name="connsiteY21" fmla="*/ 189753 h 1250628"/>
                <a:gd name="connsiteX0" fmla="*/ 367879 w 1653076"/>
                <a:gd name="connsiteY0" fmla="*/ 189753 h 1250628"/>
                <a:gd name="connsiteX1" fmla="*/ 563523 w 1653076"/>
                <a:gd name="connsiteY1" fmla="*/ 54393 h 1250628"/>
                <a:gd name="connsiteX2" fmla="*/ 896780 w 1653076"/>
                <a:gd name="connsiteY2" fmla="*/ 44816 h 1250628"/>
                <a:gd name="connsiteX3" fmla="*/ 1142511 w 1653076"/>
                <a:gd name="connsiteY3" fmla="*/ 0 h 1250628"/>
                <a:gd name="connsiteX4" fmla="*/ 1383070 w 1653076"/>
                <a:gd name="connsiteY4" fmla="*/ 76614 h 1250628"/>
                <a:gd name="connsiteX5" fmla="*/ 1432340 w 1653076"/>
                <a:gd name="connsiteY5" fmla="*/ 183247 h 1250628"/>
                <a:gd name="connsiteX6" fmla="*/ 1434591 w 1653076"/>
                <a:gd name="connsiteY6" fmla="*/ 279584 h 1250628"/>
                <a:gd name="connsiteX7" fmla="*/ 1531696 w 1653076"/>
                <a:gd name="connsiteY7" fmla="*/ 562805 h 1250628"/>
                <a:gd name="connsiteX8" fmla="*/ 1653076 w 1653076"/>
                <a:gd name="connsiteY8" fmla="*/ 765106 h 1250628"/>
                <a:gd name="connsiteX9" fmla="*/ 1426499 w 1653076"/>
                <a:gd name="connsiteY9" fmla="*/ 902670 h 1250628"/>
                <a:gd name="connsiteX10" fmla="*/ 1402223 w 1653076"/>
                <a:gd name="connsiteY10" fmla="*/ 1129247 h 1250628"/>
                <a:gd name="connsiteX11" fmla="*/ 1313211 w 1653076"/>
                <a:gd name="connsiteY11" fmla="*/ 1218260 h 1250628"/>
                <a:gd name="connsiteX12" fmla="*/ 1175646 w 1653076"/>
                <a:gd name="connsiteY12" fmla="*/ 1250628 h 1250628"/>
                <a:gd name="connsiteX13" fmla="*/ 1005714 w 1653076"/>
                <a:gd name="connsiteY13" fmla="*/ 1226352 h 1250628"/>
                <a:gd name="connsiteX14" fmla="*/ 641572 w 1653076"/>
                <a:gd name="connsiteY14" fmla="*/ 1161615 h 1250628"/>
                <a:gd name="connsiteX15" fmla="*/ 463547 w 1653076"/>
                <a:gd name="connsiteY15" fmla="*/ 1185891 h 1250628"/>
                <a:gd name="connsiteX16" fmla="*/ 245062 w 1653076"/>
                <a:gd name="connsiteY16" fmla="*/ 1202076 h 1250628"/>
                <a:gd name="connsiteX17" fmla="*/ 0 w 1653076"/>
                <a:gd name="connsiteY17" fmla="*/ 957110 h 1250628"/>
                <a:gd name="connsiteX18" fmla="*/ 121429 w 1653076"/>
                <a:gd name="connsiteY18" fmla="*/ 651816 h 1250628"/>
                <a:gd name="connsiteX19" fmla="*/ 88295 w 1653076"/>
                <a:gd name="connsiteY19" fmla="*/ 397995 h 1250628"/>
                <a:gd name="connsiteX20" fmla="*/ 233233 w 1653076"/>
                <a:gd name="connsiteY20" fmla="*/ 283939 h 1250628"/>
                <a:gd name="connsiteX21" fmla="*/ 367879 w 1653076"/>
                <a:gd name="connsiteY21" fmla="*/ 189753 h 1250628"/>
                <a:gd name="connsiteX0" fmla="*/ 367879 w 1653076"/>
                <a:gd name="connsiteY0" fmla="*/ 189753 h 1250628"/>
                <a:gd name="connsiteX1" fmla="*/ 563523 w 1653076"/>
                <a:gd name="connsiteY1" fmla="*/ 54393 h 1250628"/>
                <a:gd name="connsiteX2" fmla="*/ 896780 w 1653076"/>
                <a:gd name="connsiteY2" fmla="*/ 44816 h 1250628"/>
                <a:gd name="connsiteX3" fmla="*/ 1142511 w 1653076"/>
                <a:gd name="connsiteY3" fmla="*/ 0 h 1250628"/>
                <a:gd name="connsiteX4" fmla="*/ 1383070 w 1653076"/>
                <a:gd name="connsiteY4" fmla="*/ 76614 h 1250628"/>
                <a:gd name="connsiteX5" fmla="*/ 1432340 w 1653076"/>
                <a:gd name="connsiteY5" fmla="*/ 183247 h 1250628"/>
                <a:gd name="connsiteX6" fmla="*/ 1434591 w 1653076"/>
                <a:gd name="connsiteY6" fmla="*/ 279584 h 1250628"/>
                <a:gd name="connsiteX7" fmla="*/ 1531696 w 1653076"/>
                <a:gd name="connsiteY7" fmla="*/ 562805 h 1250628"/>
                <a:gd name="connsiteX8" fmla="*/ 1653076 w 1653076"/>
                <a:gd name="connsiteY8" fmla="*/ 765106 h 1250628"/>
                <a:gd name="connsiteX9" fmla="*/ 1426499 w 1653076"/>
                <a:gd name="connsiteY9" fmla="*/ 902670 h 1250628"/>
                <a:gd name="connsiteX10" fmla="*/ 1402223 w 1653076"/>
                <a:gd name="connsiteY10" fmla="*/ 1129247 h 1250628"/>
                <a:gd name="connsiteX11" fmla="*/ 1313211 w 1653076"/>
                <a:gd name="connsiteY11" fmla="*/ 1218260 h 1250628"/>
                <a:gd name="connsiteX12" fmla="*/ 1175646 w 1653076"/>
                <a:gd name="connsiteY12" fmla="*/ 1250628 h 1250628"/>
                <a:gd name="connsiteX13" fmla="*/ 1005714 w 1653076"/>
                <a:gd name="connsiteY13" fmla="*/ 1226352 h 1250628"/>
                <a:gd name="connsiteX14" fmla="*/ 641572 w 1653076"/>
                <a:gd name="connsiteY14" fmla="*/ 1161615 h 1250628"/>
                <a:gd name="connsiteX15" fmla="*/ 463547 w 1653076"/>
                <a:gd name="connsiteY15" fmla="*/ 1185891 h 1250628"/>
                <a:gd name="connsiteX16" fmla="*/ 245062 w 1653076"/>
                <a:gd name="connsiteY16" fmla="*/ 1202076 h 1250628"/>
                <a:gd name="connsiteX17" fmla="*/ 0 w 1653076"/>
                <a:gd name="connsiteY17" fmla="*/ 957110 h 1250628"/>
                <a:gd name="connsiteX18" fmla="*/ 51522 w 1653076"/>
                <a:gd name="connsiteY18" fmla="*/ 651816 h 1250628"/>
                <a:gd name="connsiteX19" fmla="*/ 88295 w 1653076"/>
                <a:gd name="connsiteY19" fmla="*/ 397995 h 1250628"/>
                <a:gd name="connsiteX20" fmla="*/ 233233 w 1653076"/>
                <a:gd name="connsiteY20" fmla="*/ 283939 h 1250628"/>
                <a:gd name="connsiteX21" fmla="*/ 367879 w 1653076"/>
                <a:gd name="connsiteY21" fmla="*/ 189753 h 1250628"/>
                <a:gd name="connsiteX0" fmla="*/ 316357 w 1601554"/>
                <a:gd name="connsiteY0" fmla="*/ 189753 h 1250628"/>
                <a:gd name="connsiteX1" fmla="*/ 512001 w 1601554"/>
                <a:gd name="connsiteY1" fmla="*/ 54393 h 1250628"/>
                <a:gd name="connsiteX2" fmla="*/ 845258 w 1601554"/>
                <a:gd name="connsiteY2" fmla="*/ 44816 h 1250628"/>
                <a:gd name="connsiteX3" fmla="*/ 1090989 w 1601554"/>
                <a:gd name="connsiteY3" fmla="*/ 0 h 1250628"/>
                <a:gd name="connsiteX4" fmla="*/ 1331548 w 1601554"/>
                <a:gd name="connsiteY4" fmla="*/ 76614 h 1250628"/>
                <a:gd name="connsiteX5" fmla="*/ 1380818 w 1601554"/>
                <a:gd name="connsiteY5" fmla="*/ 183247 h 1250628"/>
                <a:gd name="connsiteX6" fmla="*/ 1383069 w 1601554"/>
                <a:gd name="connsiteY6" fmla="*/ 279584 h 1250628"/>
                <a:gd name="connsiteX7" fmla="*/ 1480174 w 1601554"/>
                <a:gd name="connsiteY7" fmla="*/ 562805 h 1250628"/>
                <a:gd name="connsiteX8" fmla="*/ 1601554 w 1601554"/>
                <a:gd name="connsiteY8" fmla="*/ 765106 h 1250628"/>
                <a:gd name="connsiteX9" fmla="*/ 1374977 w 1601554"/>
                <a:gd name="connsiteY9" fmla="*/ 902670 h 1250628"/>
                <a:gd name="connsiteX10" fmla="*/ 1350701 w 1601554"/>
                <a:gd name="connsiteY10" fmla="*/ 1129247 h 1250628"/>
                <a:gd name="connsiteX11" fmla="*/ 1261689 w 1601554"/>
                <a:gd name="connsiteY11" fmla="*/ 1218260 h 1250628"/>
                <a:gd name="connsiteX12" fmla="*/ 1124124 w 1601554"/>
                <a:gd name="connsiteY12" fmla="*/ 1250628 h 1250628"/>
                <a:gd name="connsiteX13" fmla="*/ 954192 w 1601554"/>
                <a:gd name="connsiteY13" fmla="*/ 1226352 h 1250628"/>
                <a:gd name="connsiteX14" fmla="*/ 590050 w 1601554"/>
                <a:gd name="connsiteY14" fmla="*/ 1161615 h 1250628"/>
                <a:gd name="connsiteX15" fmla="*/ 412025 w 1601554"/>
                <a:gd name="connsiteY15" fmla="*/ 1185891 h 1250628"/>
                <a:gd name="connsiteX16" fmla="*/ 193540 w 1601554"/>
                <a:gd name="connsiteY16" fmla="*/ 1202076 h 1250628"/>
                <a:gd name="connsiteX17" fmla="*/ 46350 w 1601554"/>
                <a:gd name="connsiteY17" fmla="*/ 943130 h 1250628"/>
                <a:gd name="connsiteX18" fmla="*/ 0 w 1601554"/>
                <a:gd name="connsiteY18" fmla="*/ 651816 h 1250628"/>
                <a:gd name="connsiteX19" fmla="*/ 36773 w 1601554"/>
                <a:gd name="connsiteY19" fmla="*/ 397995 h 1250628"/>
                <a:gd name="connsiteX20" fmla="*/ 181711 w 1601554"/>
                <a:gd name="connsiteY20" fmla="*/ 283939 h 1250628"/>
                <a:gd name="connsiteX21" fmla="*/ 316357 w 1601554"/>
                <a:gd name="connsiteY21" fmla="*/ 189753 h 1250628"/>
                <a:gd name="connsiteX0" fmla="*/ 316357 w 1601554"/>
                <a:gd name="connsiteY0" fmla="*/ 189753 h 1250628"/>
                <a:gd name="connsiteX1" fmla="*/ 512001 w 1601554"/>
                <a:gd name="connsiteY1" fmla="*/ 54393 h 1250628"/>
                <a:gd name="connsiteX2" fmla="*/ 845258 w 1601554"/>
                <a:gd name="connsiteY2" fmla="*/ 44816 h 1250628"/>
                <a:gd name="connsiteX3" fmla="*/ 1090989 w 1601554"/>
                <a:gd name="connsiteY3" fmla="*/ 0 h 1250628"/>
                <a:gd name="connsiteX4" fmla="*/ 1331548 w 1601554"/>
                <a:gd name="connsiteY4" fmla="*/ 76614 h 1250628"/>
                <a:gd name="connsiteX5" fmla="*/ 1380818 w 1601554"/>
                <a:gd name="connsiteY5" fmla="*/ 183247 h 1250628"/>
                <a:gd name="connsiteX6" fmla="*/ 1383069 w 1601554"/>
                <a:gd name="connsiteY6" fmla="*/ 279584 h 1250628"/>
                <a:gd name="connsiteX7" fmla="*/ 1480174 w 1601554"/>
                <a:gd name="connsiteY7" fmla="*/ 562805 h 1250628"/>
                <a:gd name="connsiteX8" fmla="*/ 1601554 w 1601554"/>
                <a:gd name="connsiteY8" fmla="*/ 765106 h 1250628"/>
                <a:gd name="connsiteX9" fmla="*/ 1374977 w 1601554"/>
                <a:gd name="connsiteY9" fmla="*/ 902670 h 1250628"/>
                <a:gd name="connsiteX10" fmla="*/ 1350701 w 1601554"/>
                <a:gd name="connsiteY10" fmla="*/ 1129247 h 1250628"/>
                <a:gd name="connsiteX11" fmla="*/ 1261689 w 1601554"/>
                <a:gd name="connsiteY11" fmla="*/ 1218260 h 1250628"/>
                <a:gd name="connsiteX12" fmla="*/ 1124124 w 1601554"/>
                <a:gd name="connsiteY12" fmla="*/ 1250628 h 1250628"/>
                <a:gd name="connsiteX13" fmla="*/ 954192 w 1601554"/>
                <a:gd name="connsiteY13" fmla="*/ 1226352 h 1250628"/>
                <a:gd name="connsiteX14" fmla="*/ 590050 w 1601554"/>
                <a:gd name="connsiteY14" fmla="*/ 1161615 h 1250628"/>
                <a:gd name="connsiteX15" fmla="*/ 412025 w 1601554"/>
                <a:gd name="connsiteY15" fmla="*/ 1185891 h 1250628"/>
                <a:gd name="connsiteX16" fmla="*/ 249466 w 1601554"/>
                <a:gd name="connsiteY16" fmla="*/ 1048278 h 1250628"/>
                <a:gd name="connsiteX17" fmla="*/ 46350 w 1601554"/>
                <a:gd name="connsiteY17" fmla="*/ 943130 h 1250628"/>
                <a:gd name="connsiteX18" fmla="*/ 0 w 1601554"/>
                <a:gd name="connsiteY18" fmla="*/ 651816 h 1250628"/>
                <a:gd name="connsiteX19" fmla="*/ 36773 w 1601554"/>
                <a:gd name="connsiteY19" fmla="*/ 397995 h 1250628"/>
                <a:gd name="connsiteX20" fmla="*/ 181711 w 1601554"/>
                <a:gd name="connsiteY20" fmla="*/ 283939 h 1250628"/>
                <a:gd name="connsiteX21" fmla="*/ 316357 w 1601554"/>
                <a:gd name="connsiteY21" fmla="*/ 189753 h 1250628"/>
                <a:gd name="connsiteX0" fmla="*/ 442192 w 1601554"/>
                <a:gd name="connsiteY0" fmla="*/ 217717 h 1250628"/>
                <a:gd name="connsiteX1" fmla="*/ 512001 w 1601554"/>
                <a:gd name="connsiteY1" fmla="*/ 54393 h 1250628"/>
                <a:gd name="connsiteX2" fmla="*/ 845258 w 1601554"/>
                <a:gd name="connsiteY2" fmla="*/ 44816 h 1250628"/>
                <a:gd name="connsiteX3" fmla="*/ 1090989 w 1601554"/>
                <a:gd name="connsiteY3" fmla="*/ 0 h 1250628"/>
                <a:gd name="connsiteX4" fmla="*/ 1331548 w 1601554"/>
                <a:gd name="connsiteY4" fmla="*/ 76614 h 1250628"/>
                <a:gd name="connsiteX5" fmla="*/ 1380818 w 1601554"/>
                <a:gd name="connsiteY5" fmla="*/ 183247 h 1250628"/>
                <a:gd name="connsiteX6" fmla="*/ 1383069 w 1601554"/>
                <a:gd name="connsiteY6" fmla="*/ 279584 h 1250628"/>
                <a:gd name="connsiteX7" fmla="*/ 1480174 w 1601554"/>
                <a:gd name="connsiteY7" fmla="*/ 562805 h 1250628"/>
                <a:gd name="connsiteX8" fmla="*/ 1601554 w 1601554"/>
                <a:gd name="connsiteY8" fmla="*/ 765106 h 1250628"/>
                <a:gd name="connsiteX9" fmla="*/ 1374977 w 1601554"/>
                <a:gd name="connsiteY9" fmla="*/ 902670 h 1250628"/>
                <a:gd name="connsiteX10" fmla="*/ 1350701 w 1601554"/>
                <a:gd name="connsiteY10" fmla="*/ 1129247 h 1250628"/>
                <a:gd name="connsiteX11" fmla="*/ 1261689 w 1601554"/>
                <a:gd name="connsiteY11" fmla="*/ 1218260 h 1250628"/>
                <a:gd name="connsiteX12" fmla="*/ 1124124 w 1601554"/>
                <a:gd name="connsiteY12" fmla="*/ 1250628 h 1250628"/>
                <a:gd name="connsiteX13" fmla="*/ 954192 w 1601554"/>
                <a:gd name="connsiteY13" fmla="*/ 1226352 h 1250628"/>
                <a:gd name="connsiteX14" fmla="*/ 590050 w 1601554"/>
                <a:gd name="connsiteY14" fmla="*/ 1161615 h 1250628"/>
                <a:gd name="connsiteX15" fmla="*/ 412025 w 1601554"/>
                <a:gd name="connsiteY15" fmla="*/ 1185891 h 1250628"/>
                <a:gd name="connsiteX16" fmla="*/ 249466 w 1601554"/>
                <a:gd name="connsiteY16" fmla="*/ 1048278 h 1250628"/>
                <a:gd name="connsiteX17" fmla="*/ 46350 w 1601554"/>
                <a:gd name="connsiteY17" fmla="*/ 943130 h 1250628"/>
                <a:gd name="connsiteX18" fmla="*/ 0 w 1601554"/>
                <a:gd name="connsiteY18" fmla="*/ 651816 h 1250628"/>
                <a:gd name="connsiteX19" fmla="*/ 36773 w 1601554"/>
                <a:gd name="connsiteY19" fmla="*/ 397995 h 1250628"/>
                <a:gd name="connsiteX20" fmla="*/ 181711 w 1601554"/>
                <a:gd name="connsiteY20" fmla="*/ 283939 h 1250628"/>
                <a:gd name="connsiteX21" fmla="*/ 442192 w 1601554"/>
                <a:gd name="connsiteY21" fmla="*/ 217717 h 1250628"/>
                <a:gd name="connsiteX0" fmla="*/ 442192 w 1601554"/>
                <a:gd name="connsiteY0" fmla="*/ 217717 h 1250628"/>
                <a:gd name="connsiteX1" fmla="*/ 623853 w 1601554"/>
                <a:gd name="connsiteY1" fmla="*/ 96338 h 1250628"/>
                <a:gd name="connsiteX2" fmla="*/ 845258 w 1601554"/>
                <a:gd name="connsiteY2" fmla="*/ 44816 h 1250628"/>
                <a:gd name="connsiteX3" fmla="*/ 1090989 w 1601554"/>
                <a:gd name="connsiteY3" fmla="*/ 0 h 1250628"/>
                <a:gd name="connsiteX4" fmla="*/ 1331548 w 1601554"/>
                <a:gd name="connsiteY4" fmla="*/ 76614 h 1250628"/>
                <a:gd name="connsiteX5" fmla="*/ 1380818 w 1601554"/>
                <a:gd name="connsiteY5" fmla="*/ 183247 h 1250628"/>
                <a:gd name="connsiteX6" fmla="*/ 1383069 w 1601554"/>
                <a:gd name="connsiteY6" fmla="*/ 279584 h 1250628"/>
                <a:gd name="connsiteX7" fmla="*/ 1480174 w 1601554"/>
                <a:gd name="connsiteY7" fmla="*/ 562805 h 1250628"/>
                <a:gd name="connsiteX8" fmla="*/ 1601554 w 1601554"/>
                <a:gd name="connsiteY8" fmla="*/ 765106 h 1250628"/>
                <a:gd name="connsiteX9" fmla="*/ 1374977 w 1601554"/>
                <a:gd name="connsiteY9" fmla="*/ 902670 h 1250628"/>
                <a:gd name="connsiteX10" fmla="*/ 1350701 w 1601554"/>
                <a:gd name="connsiteY10" fmla="*/ 1129247 h 1250628"/>
                <a:gd name="connsiteX11" fmla="*/ 1261689 w 1601554"/>
                <a:gd name="connsiteY11" fmla="*/ 1218260 h 1250628"/>
                <a:gd name="connsiteX12" fmla="*/ 1124124 w 1601554"/>
                <a:gd name="connsiteY12" fmla="*/ 1250628 h 1250628"/>
                <a:gd name="connsiteX13" fmla="*/ 954192 w 1601554"/>
                <a:gd name="connsiteY13" fmla="*/ 1226352 h 1250628"/>
                <a:gd name="connsiteX14" fmla="*/ 590050 w 1601554"/>
                <a:gd name="connsiteY14" fmla="*/ 1161615 h 1250628"/>
                <a:gd name="connsiteX15" fmla="*/ 412025 w 1601554"/>
                <a:gd name="connsiteY15" fmla="*/ 1185891 h 1250628"/>
                <a:gd name="connsiteX16" fmla="*/ 249466 w 1601554"/>
                <a:gd name="connsiteY16" fmla="*/ 1048278 h 1250628"/>
                <a:gd name="connsiteX17" fmla="*/ 46350 w 1601554"/>
                <a:gd name="connsiteY17" fmla="*/ 943130 h 1250628"/>
                <a:gd name="connsiteX18" fmla="*/ 0 w 1601554"/>
                <a:gd name="connsiteY18" fmla="*/ 651816 h 1250628"/>
                <a:gd name="connsiteX19" fmla="*/ 36773 w 1601554"/>
                <a:gd name="connsiteY19" fmla="*/ 397995 h 1250628"/>
                <a:gd name="connsiteX20" fmla="*/ 181711 w 1601554"/>
                <a:gd name="connsiteY20" fmla="*/ 283939 h 1250628"/>
                <a:gd name="connsiteX21" fmla="*/ 442192 w 1601554"/>
                <a:gd name="connsiteY21" fmla="*/ 217717 h 1250628"/>
                <a:gd name="connsiteX0" fmla="*/ 442192 w 1601554"/>
                <a:gd name="connsiteY0" fmla="*/ 217717 h 1306624"/>
                <a:gd name="connsiteX1" fmla="*/ 623853 w 1601554"/>
                <a:gd name="connsiteY1" fmla="*/ 96338 h 1306624"/>
                <a:gd name="connsiteX2" fmla="*/ 845258 w 1601554"/>
                <a:gd name="connsiteY2" fmla="*/ 44816 h 1306624"/>
                <a:gd name="connsiteX3" fmla="*/ 1090989 w 1601554"/>
                <a:gd name="connsiteY3" fmla="*/ 0 h 1306624"/>
                <a:gd name="connsiteX4" fmla="*/ 1331548 w 1601554"/>
                <a:gd name="connsiteY4" fmla="*/ 76614 h 1306624"/>
                <a:gd name="connsiteX5" fmla="*/ 1380818 w 1601554"/>
                <a:gd name="connsiteY5" fmla="*/ 183247 h 1306624"/>
                <a:gd name="connsiteX6" fmla="*/ 1383069 w 1601554"/>
                <a:gd name="connsiteY6" fmla="*/ 279584 h 1306624"/>
                <a:gd name="connsiteX7" fmla="*/ 1480174 w 1601554"/>
                <a:gd name="connsiteY7" fmla="*/ 562805 h 1306624"/>
                <a:gd name="connsiteX8" fmla="*/ 1601554 w 1601554"/>
                <a:gd name="connsiteY8" fmla="*/ 765106 h 1306624"/>
                <a:gd name="connsiteX9" fmla="*/ 1374977 w 1601554"/>
                <a:gd name="connsiteY9" fmla="*/ 902670 h 1306624"/>
                <a:gd name="connsiteX10" fmla="*/ 1350701 w 1601554"/>
                <a:gd name="connsiteY10" fmla="*/ 1129247 h 1306624"/>
                <a:gd name="connsiteX11" fmla="*/ 1372144 w 1601554"/>
                <a:gd name="connsiteY11" fmla="*/ 1306624 h 1306624"/>
                <a:gd name="connsiteX12" fmla="*/ 1124124 w 1601554"/>
                <a:gd name="connsiteY12" fmla="*/ 1250628 h 1306624"/>
                <a:gd name="connsiteX13" fmla="*/ 954192 w 1601554"/>
                <a:gd name="connsiteY13" fmla="*/ 1226352 h 1306624"/>
                <a:gd name="connsiteX14" fmla="*/ 590050 w 1601554"/>
                <a:gd name="connsiteY14" fmla="*/ 1161615 h 1306624"/>
                <a:gd name="connsiteX15" fmla="*/ 412025 w 1601554"/>
                <a:gd name="connsiteY15" fmla="*/ 1185891 h 1306624"/>
                <a:gd name="connsiteX16" fmla="*/ 249466 w 1601554"/>
                <a:gd name="connsiteY16" fmla="*/ 1048278 h 1306624"/>
                <a:gd name="connsiteX17" fmla="*/ 46350 w 1601554"/>
                <a:gd name="connsiteY17" fmla="*/ 943130 h 1306624"/>
                <a:gd name="connsiteX18" fmla="*/ 0 w 1601554"/>
                <a:gd name="connsiteY18" fmla="*/ 651816 h 1306624"/>
                <a:gd name="connsiteX19" fmla="*/ 36773 w 1601554"/>
                <a:gd name="connsiteY19" fmla="*/ 397995 h 1306624"/>
                <a:gd name="connsiteX20" fmla="*/ 181711 w 1601554"/>
                <a:gd name="connsiteY20" fmla="*/ 283939 h 1306624"/>
                <a:gd name="connsiteX21" fmla="*/ 442192 w 1601554"/>
                <a:gd name="connsiteY21" fmla="*/ 217717 h 1306624"/>
                <a:gd name="connsiteX0" fmla="*/ 442192 w 1601554"/>
                <a:gd name="connsiteY0" fmla="*/ 217717 h 1306624"/>
                <a:gd name="connsiteX1" fmla="*/ 623853 w 1601554"/>
                <a:gd name="connsiteY1" fmla="*/ 96338 h 1306624"/>
                <a:gd name="connsiteX2" fmla="*/ 845258 w 1601554"/>
                <a:gd name="connsiteY2" fmla="*/ 44816 h 1306624"/>
                <a:gd name="connsiteX3" fmla="*/ 1090989 w 1601554"/>
                <a:gd name="connsiteY3" fmla="*/ 0 h 1306624"/>
                <a:gd name="connsiteX4" fmla="*/ 1331548 w 1601554"/>
                <a:gd name="connsiteY4" fmla="*/ 76614 h 1306624"/>
                <a:gd name="connsiteX5" fmla="*/ 1380818 w 1601554"/>
                <a:gd name="connsiteY5" fmla="*/ 183247 h 1306624"/>
                <a:gd name="connsiteX6" fmla="*/ 1383069 w 1601554"/>
                <a:gd name="connsiteY6" fmla="*/ 279584 h 1306624"/>
                <a:gd name="connsiteX7" fmla="*/ 1480174 w 1601554"/>
                <a:gd name="connsiteY7" fmla="*/ 562805 h 1306624"/>
                <a:gd name="connsiteX8" fmla="*/ 1601554 w 1601554"/>
                <a:gd name="connsiteY8" fmla="*/ 765106 h 1306624"/>
                <a:gd name="connsiteX9" fmla="*/ 1374977 w 1601554"/>
                <a:gd name="connsiteY9" fmla="*/ 902670 h 1306624"/>
                <a:gd name="connsiteX10" fmla="*/ 1402247 w 1601554"/>
                <a:gd name="connsiteY10" fmla="*/ 1099793 h 1306624"/>
                <a:gd name="connsiteX11" fmla="*/ 1372144 w 1601554"/>
                <a:gd name="connsiteY11" fmla="*/ 1306624 h 1306624"/>
                <a:gd name="connsiteX12" fmla="*/ 1124124 w 1601554"/>
                <a:gd name="connsiteY12" fmla="*/ 1250628 h 1306624"/>
                <a:gd name="connsiteX13" fmla="*/ 954192 w 1601554"/>
                <a:gd name="connsiteY13" fmla="*/ 1226352 h 1306624"/>
                <a:gd name="connsiteX14" fmla="*/ 590050 w 1601554"/>
                <a:gd name="connsiteY14" fmla="*/ 1161615 h 1306624"/>
                <a:gd name="connsiteX15" fmla="*/ 412025 w 1601554"/>
                <a:gd name="connsiteY15" fmla="*/ 1185891 h 1306624"/>
                <a:gd name="connsiteX16" fmla="*/ 249466 w 1601554"/>
                <a:gd name="connsiteY16" fmla="*/ 1048278 h 1306624"/>
                <a:gd name="connsiteX17" fmla="*/ 46350 w 1601554"/>
                <a:gd name="connsiteY17" fmla="*/ 943130 h 1306624"/>
                <a:gd name="connsiteX18" fmla="*/ 0 w 1601554"/>
                <a:gd name="connsiteY18" fmla="*/ 651816 h 1306624"/>
                <a:gd name="connsiteX19" fmla="*/ 36773 w 1601554"/>
                <a:gd name="connsiteY19" fmla="*/ 397995 h 1306624"/>
                <a:gd name="connsiteX20" fmla="*/ 181711 w 1601554"/>
                <a:gd name="connsiteY20" fmla="*/ 283939 h 1306624"/>
                <a:gd name="connsiteX21" fmla="*/ 442192 w 1601554"/>
                <a:gd name="connsiteY21" fmla="*/ 217717 h 1306624"/>
                <a:gd name="connsiteX0" fmla="*/ 442192 w 1601554"/>
                <a:gd name="connsiteY0" fmla="*/ 217717 h 1306624"/>
                <a:gd name="connsiteX1" fmla="*/ 623853 w 1601554"/>
                <a:gd name="connsiteY1" fmla="*/ 96338 h 1306624"/>
                <a:gd name="connsiteX2" fmla="*/ 845258 w 1601554"/>
                <a:gd name="connsiteY2" fmla="*/ 44816 h 1306624"/>
                <a:gd name="connsiteX3" fmla="*/ 1090989 w 1601554"/>
                <a:gd name="connsiteY3" fmla="*/ 0 h 1306624"/>
                <a:gd name="connsiteX4" fmla="*/ 1331548 w 1601554"/>
                <a:gd name="connsiteY4" fmla="*/ 76614 h 1306624"/>
                <a:gd name="connsiteX5" fmla="*/ 1380818 w 1601554"/>
                <a:gd name="connsiteY5" fmla="*/ 183247 h 1306624"/>
                <a:gd name="connsiteX6" fmla="*/ 1383069 w 1601554"/>
                <a:gd name="connsiteY6" fmla="*/ 279584 h 1306624"/>
                <a:gd name="connsiteX7" fmla="*/ 1480174 w 1601554"/>
                <a:gd name="connsiteY7" fmla="*/ 562805 h 1306624"/>
                <a:gd name="connsiteX8" fmla="*/ 1601554 w 1601554"/>
                <a:gd name="connsiteY8" fmla="*/ 765106 h 1306624"/>
                <a:gd name="connsiteX9" fmla="*/ 1485433 w 1601554"/>
                <a:gd name="connsiteY9" fmla="*/ 998398 h 1306624"/>
                <a:gd name="connsiteX10" fmla="*/ 1402247 w 1601554"/>
                <a:gd name="connsiteY10" fmla="*/ 1099793 h 1306624"/>
                <a:gd name="connsiteX11" fmla="*/ 1372144 w 1601554"/>
                <a:gd name="connsiteY11" fmla="*/ 1306624 h 1306624"/>
                <a:gd name="connsiteX12" fmla="*/ 1124124 w 1601554"/>
                <a:gd name="connsiteY12" fmla="*/ 1250628 h 1306624"/>
                <a:gd name="connsiteX13" fmla="*/ 954192 w 1601554"/>
                <a:gd name="connsiteY13" fmla="*/ 1226352 h 1306624"/>
                <a:gd name="connsiteX14" fmla="*/ 590050 w 1601554"/>
                <a:gd name="connsiteY14" fmla="*/ 1161615 h 1306624"/>
                <a:gd name="connsiteX15" fmla="*/ 412025 w 1601554"/>
                <a:gd name="connsiteY15" fmla="*/ 1185891 h 1306624"/>
                <a:gd name="connsiteX16" fmla="*/ 249466 w 1601554"/>
                <a:gd name="connsiteY16" fmla="*/ 1048278 h 1306624"/>
                <a:gd name="connsiteX17" fmla="*/ 46350 w 1601554"/>
                <a:gd name="connsiteY17" fmla="*/ 943130 h 1306624"/>
                <a:gd name="connsiteX18" fmla="*/ 0 w 1601554"/>
                <a:gd name="connsiteY18" fmla="*/ 651816 h 1306624"/>
                <a:gd name="connsiteX19" fmla="*/ 36773 w 1601554"/>
                <a:gd name="connsiteY19" fmla="*/ 397995 h 1306624"/>
                <a:gd name="connsiteX20" fmla="*/ 181711 w 1601554"/>
                <a:gd name="connsiteY20" fmla="*/ 283939 h 1306624"/>
                <a:gd name="connsiteX21" fmla="*/ 442192 w 1601554"/>
                <a:gd name="connsiteY21" fmla="*/ 217717 h 1306624"/>
                <a:gd name="connsiteX0" fmla="*/ 442192 w 1693721"/>
                <a:gd name="connsiteY0" fmla="*/ 217717 h 1306624"/>
                <a:gd name="connsiteX1" fmla="*/ 623853 w 1693721"/>
                <a:gd name="connsiteY1" fmla="*/ 96338 h 1306624"/>
                <a:gd name="connsiteX2" fmla="*/ 845258 w 1693721"/>
                <a:gd name="connsiteY2" fmla="*/ 44816 h 1306624"/>
                <a:gd name="connsiteX3" fmla="*/ 1090989 w 1693721"/>
                <a:gd name="connsiteY3" fmla="*/ 0 h 1306624"/>
                <a:gd name="connsiteX4" fmla="*/ 1331548 w 1693721"/>
                <a:gd name="connsiteY4" fmla="*/ 76614 h 1306624"/>
                <a:gd name="connsiteX5" fmla="*/ 1380818 w 1693721"/>
                <a:gd name="connsiteY5" fmla="*/ 183247 h 1306624"/>
                <a:gd name="connsiteX6" fmla="*/ 1383069 w 1693721"/>
                <a:gd name="connsiteY6" fmla="*/ 279584 h 1306624"/>
                <a:gd name="connsiteX7" fmla="*/ 1693721 w 1693721"/>
                <a:gd name="connsiteY7" fmla="*/ 533350 h 1306624"/>
                <a:gd name="connsiteX8" fmla="*/ 1601554 w 1693721"/>
                <a:gd name="connsiteY8" fmla="*/ 765106 h 1306624"/>
                <a:gd name="connsiteX9" fmla="*/ 1485433 w 1693721"/>
                <a:gd name="connsiteY9" fmla="*/ 998398 h 1306624"/>
                <a:gd name="connsiteX10" fmla="*/ 1402247 w 1693721"/>
                <a:gd name="connsiteY10" fmla="*/ 1099793 h 1306624"/>
                <a:gd name="connsiteX11" fmla="*/ 1372144 w 1693721"/>
                <a:gd name="connsiteY11" fmla="*/ 1306624 h 1306624"/>
                <a:gd name="connsiteX12" fmla="*/ 1124124 w 1693721"/>
                <a:gd name="connsiteY12" fmla="*/ 1250628 h 1306624"/>
                <a:gd name="connsiteX13" fmla="*/ 954192 w 1693721"/>
                <a:gd name="connsiteY13" fmla="*/ 1226352 h 1306624"/>
                <a:gd name="connsiteX14" fmla="*/ 590050 w 1693721"/>
                <a:gd name="connsiteY14" fmla="*/ 1161615 h 1306624"/>
                <a:gd name="connsiteX15" fmla="*/ 412025 w 1693721"/>
                <a:gd name="connsiteY15" fmla="*/ 1185891 h 1306624"/>
                <a:gd name="connsiteX16" fmla="*/ 249466 w 1693721"/>
                <a:gd name="connsiteY16" fmla="*/ 1048278 h 1306624"/>
                <a:gd name="connsiteX17" fmla="*/ 46350 w 1693721"/>
                <a:gd name="connsiteY17" fmla="*/ 943130 h 1306624"/>
                <a:gd name="connsiteX18" fmla="*/ 0 w 1693721"/>
                <a:gd name="connsiteY18" fmla="*/ 651816 h 1306624"/>
                <a:gd name="connsiteX19" fmla="*/ 36773 w 1693721"/>
                <a:gd name="connsiteY19" fmla="*/ 397995 h 1306624"/>
                <a:gd name="connsiteX20" fmla="*/ 181711 w 1693721"/>
                <a:gd name="connsiteY20" fmla="*/ 283939 h 1306624"/>
                <a:gd name="connsiteX21" fmla="*/ 442192 w 1693721"/>
                <a:gd name="connsiteY21" fmla="*/ 217717 h 1306624"/>
                <a:gd name="connsiteX0" fmla="*/ 442192 w 1693721"/>
                <a:gd name="connsiteY0" fmla="*/ 217717 h 1306624"/>
                <a:gd name="connsiteX1" fmla="*/ 623853 w 1693721"/>
                <a:gd name="connsiteY1" fmla="*/ 96338 h 1306624"/>
                <a:gd name="connsiteX2" fmla="*/ 845258 w 1693721"/>
                <a:gd name="connsiteY2" fmla="*/ 44816 h 1306624"/>
                <a:gd name="connsiteX3" fmla="*/ 1090989 w 1693721"/>
                <a:gd name="connsiteY3" fmla="*/ 0 h 1306624"/>
                <a:gd name="connsiteX4" fmla="*/ 1331548 w 1693721"/>
                <a:gd name="connsiteY4" fmla="*/ 76614 h 1306624"/>
                <a:gd name="connsiteX5" fmla="*/ 1380818 w 1693721"/>
                <a:gd name="connsiteY5" fmla="*/ 183247 h 1306624"/>
                <a:gd name="connsiteX6" fmla="*/ 1456705 w 1693721"/>
                <a:gd name="connsiteY6" fmla="*/ 434221 h 1306624"/>
                <a:gd name="connsiteX7" fmla="*/ 1693721 w 1693721"/>
                <a:gd name="connsiteY7" fmla="*/ 533350 h 1306624"/>
                <a:gd name="connsiteX8" fmla="*/ 1601554 w 1693721"/>
                <a:gd name="connsiteY8" fmla="*/ 765106 h 1306624"/>
                <a:gd name="connsiteX9" fmla="*/ 1485433 w 1693721"/>
                <a:gd name="connsiteY9" fmla="*/ 998398 h 1306624"/>
                <a:gd name="connsiteX10" fmla="*/ 1402247 w 1693721"/>
                <a:gd name="connsiteY10" fmla="*/ 1099793 h 1306624"/>
                <a:gd name="connsiteX11" fmla="*/ 1372144 w 1693721"/>
                <a:gd name="connsiteY11" fmla="*/ 1306624 h 1306624"/>
                <a:gd name="connsiteX12" fmla="*/ 1124124 w 1693721"/>
                <a:gd name="connsiteY12" fmla="*/ 1250628 h 1306624"/>
                <a:gd name="connsiteX13" fmla="*/ 954192 w 1693721"/>
                <a:gd name="connsiteY13" fmla="*/ 1226352 h 1306624"/>
                <a:gd name="connsiteX14" fmla="*/ 590050 w 1693721"/>
                <a:gd name="connsiteY14" fmla="*/ 1161615 h 1306624"/>
                <a:gd name="connsiteX15" fmla="*/ 412025 w 1693721"/>
                <a:gd name="connsiteY15" fmla="*/ 1185891 h 1306624"/>
                <a:gd name="connsiteX16" fmla="*/ 249466 w 1693721"/>
                <a:gd name="connsiteY16" fmla="*/ 1048278 h 1306624"/>
                <a:gd name="connsiteX17" fmla="*/ 46350 w 1693721"/>
                <a:gd name="connsiteY17" fmla="*/ 943130 h 1306624"/>
                <a:gd name="connsiteX18" fmla="*/ 0 w 1693721"/>
                <a:gd name="connsiteY18" fmla="*/ 651816 h 1306624"/>
                <a:gd name="connsiteX19" fmla="*/ 36773 w 1693721"/>
                <a:gd name="connsiteY19" fmla="*/ 397995 h 1306624"/>
                <a:gd name="connsiteX20" fmla="*/ 181711 w 1693721"/>
                <a:gd name="connsiteY20" fmla="*/ 283939 h 1306624"/>
                <a:gd name="connsiteX21" fmla="*/ 442192 w 1693721"/>
                <a:gd name="connsiteY21" fmla="*/ 217717 h 1306624"/>
                <a:gd name="connsiteX0" fmla="*/ 442192 w 1693721"/>
                <a:gd name="connsiteY0" fmla="*/ 217717 h 1306624"/>
                <a:gd name="connsiteX1" fmla="*/ 623853 w 1693721"/>
                <a:gd name="connsiteY1" fmla="*/ 96338 h 1306624"/>
                <a:gd name="connsiteX2" fmla="*/ 845258 w 1693721"/>
                <a:gd name="connsiteY2" fmla="*/ 44816 h 1306624"/>
                <a:gd name="connsiteX3" fmla="*/ 1090989 w 1693721"/>
                <a:gd name="connsiteY3" fmla="*/ 0 h 1306624"/>
                <a:gd name="connsiteX4" fmla="*/ 1331548 w 1693721"/>
                <a:gd name="connsiteY4" fmla="*/ 76614 h 1306624"/>
                <a:gd name="connsiteX5" fmla="*/ 1395546 w 1693721"/>
                <a:gd name="connsiteY5" fmla="*/ 227429 h 1306624"/>
                <a:gd name="connsiteX6" fmla="*/ 1456705 w 1693721"/>
                <a:gd name="connsiteY6" fmla="*/ 434221 h 1306624"/>
                <a:gd name="connsiteX7" fmla="*/ 1693721 w 1693721"/>
                <a:gd name="connsiteY7" fmla="*/ 533350 h 1306624"/>
                <a:gd name="connsiteX8" fmla="*/ 1601554 w 1693721"/>
                <a:gd name="connsiteY8" fmla="*/ 765106 h 1306624"/>
                <a:gd name="connsiteX9" fmla="*/ 1485433 w 1693721"/>
                <a:gd name="connsiteY9" fmla="*/ 998398 h 1306624"/>
                <a:gd name="connsiteX10" fmla="*/ 1402247 w 1693721"/>
                <a:gd name="connsiteY10" fmla="*/ 1099793 h 1306624"/>
                <a:gd name="connsiteX11" fmla="*/ 1372144 w 1693721"/>
                <a:gd name="connsiteY11" fmla="*/ 1306624 h 1306624"/>
                <a:gd name="connsiteX12" fmla="*/ 1124124 w 1693721"/>
                <a:gd name="connsiteY12" fmla="*/ 1250628 h 1306624"/>
                <a:gd name="connsiteX13" fmla="*/ 954192 w 1693721"/>
                <a:gd name="connsiteY13" fmla="*/ 1226352 h 1306624"/>
                <a:gd name="connsiteX14" fmla="*/ 590050 w 1693721"/>
                <a:gd name="connsiteY14" fmla="*/ 1161615 h 1306624"/>
                <a:gd name="connsiteX15" fmla="*/ 412025 w 1693721"/>
                <a:gd name="connsiteY15" fmla="*/ 1185891 h 1306624"/>
                <a:gd name="connsiteX16" fmla="*/ 249466 w 1693721"/>
                <a:gd name="connsiteY16" fmla="*/ 1048278 h 1306624"/>
                <a:gd name="connsiteX17" fmla="*/ 46350 w 1693721"/>
                <a:gd name="connsiteY17" fmla="*/ 943130 h 1306624"/>
                <a:gd name="connsiteX18" fmla="*/ 0 w 1693721"/>
                <a:gd name="connsiteY18" fmla="*/ 651816 h 1306624"/>
                <a:gd name="connsiteX19" fmla="*/ 36773 w 1693721"/>
                <a:gd name="connsiteY19" fmla="*/ 397995 h 1306624"/>
                <a:gd name="connsiteX20" fmla="*/ 181711 w 1693721"/>
                <a:gd name="connsiteY20" fmla="*/ 283939 h 1306624"/>
                <a:gd name="connsiteX21" fmla="*/ 442192 w 1693721"/>
                <a:gd name="connsiteY21" fmla="*/ 217717 h 1306624"/>
                <a:gd name="connsiteX0" fmla="*/ 442192 w 1693721"/>
                <a:gd name="connsiteY0" fmla="*/ 291354 h 1380261"/>
                <a:gd name="connsiteX1" fmla="*/ 623853 w 1693721"/>
                <a:gd name="connsiteY1" fmla="*/ 169975 h 1380261"/>
                <a:gd name="connsiteX2" fmla="*/ 845258 w 1693721"/>
                <a:gd name="connsiteY2" fmla="*/ 118453 h 1380261"/>
                <a:gd name="connsiteX3" fmla="*/ 1009988 w 1693721"/>
                <a:gd name="connsiteY3" fmla="*/ 0 h 1380261"/>
                <a:gd name="connsiteX4" fmla="*/ 1331548 w 1693721"/>
                <a:gd name="connsiteY4" fmla="*/ 150251 h 1380261"/>
                <a:gd name="connsiteX5" fmla="*/ 1395546 w 1693721"/>
                <a:gd name="connsiteY5" fmla="*/ 301066 h 1380261"/>
                <a:gd name="connsiteX6" fmla="*/ 1456705 w 1693721"/>
                <a:gd name="connsiteY6" fmla="*/ 507858 h 1380261"/>
                <a:gd name="connsiteX7" fmla="*/ 1693721 w 1693721"/>
                <a:gd name="connsiteY7" fmla="*/ 606987 h 1380261"/>
                <a:gd name="connsiteX8" fmla="*/ 1601554 w 1693721"/>
                <a:gd name="connsiteY8" fmla="*/ 838743 h 1380261"/>
                <a:gd name="connsiteX9" fmla="*/ 1485433 w 1693721"/>
                <a:gd name="connsiteY9" fmla="*/ 1072035 h 1380261"/>
                <a:gd name="connsiteX10" fmla="*/ 1402247 w 1693721"/>
                <a:gd name="connsiteY10" fmla="*/ 1173430 h 1380261"/>
                <a:gd name="connsiteX11" fmla="*/ 1372144 w 1693721"/>
                <a:gd name="connsiteY11" fmla="*/ 1380261 h 1380261"/>
                <a:gd name="connsiteX12" fmla="*/ 1124124 w 1693721"/>
                <a:gd name="connsiteY12" fmla="*/ 1324265 h 1380261"/>
                <a:gd name="connsiteX13" fmla="*/ 954192 w 1693721"/>
                <a:gd name="connsiteY13" fmla="*/ 1299989 h 1380261"/>
                <a:gd name="connsiteX14" fmla="*/ 590050 w 1693721"/>
                <a:gd name="connsiteY14" fmla="*/ 1235252 h 1380261"/>
                <a:gd name="connsiteX15" fmla="*/ 412025 w 1693721"/>
                <a:gd name="connsiteY15" fmla="*/ 1259528 h 1380261"/>
                <a:gd name="connsiteX16" fmla="*/ 249466 w 1693721"/>
                <a:gd name="connsiteY16" fmla="*/ 1121915 h 1380261"/>
                <a:gd name="connsiteX17" fmla="*/ 46350 w 1693721"/>
                <a:gd name="connsiteY17" fmla="*/ 1016767 h 1380261"/>
                <a:gd name="connsiteX18" fmla="*/ 0 w 1693721"/>
                <a:gd name="connsiteY18" fmla="*/ 725453 h 1380261"/>
                <a:gd name="connsiteX19" fmla="*/ 36773 w 1693721"/>
                <a:gd name="connsiteY19" fmla="*/ 471632 h 1380261"/>
                <a:gd name="connsiteX20" fmla="*/ 181711 w 1693721"/>
                <a:gd name="connsiteY20" fmla="*/ 357576 h 1380261"/>
                <a:gd name="connsiteX21" fmla="*/ 442192 w 1693721"/>
                <a:gd name="connsiteY21" fmla="*/ 291354 h 1380261"/>
                <a:gd name="connsiteX0" fmla="*/ 442192 w 1693721"/>
                <a:gd name="connsiteY0" fmla="*/ 291354 h 1380261"/>
                <a:gd name="connsiteX1" fmla="*/ 623853 w 1693721"/>
                <a:gd name="connsiteY1" fmla="*/ 169975 h 1380261"/>
                <a:gd name="connsiteX2" fmla="*/ 845258 w 1693721"/>
                <a:gd name="connsiteY2" fmla="*/ 118453 h 1380261"/>
                <a:gd name="connsiteX3" fmla="*/ 1009988 w 1693721"/>
                <a:gd name="connsiteY3" fmla="*/ 0 h 1380261"/>
                <a:gd name="connsiteX4" fmla="*/ 1331548 w 1693721"/>
                <a:gd name="connsiteY4" fmla="*/ 150251 h 1380261"/>
                <a:gd name="connsiteX5" fmla="*/ 1432364 w 1693721"/>
                <a:gd name="connsiteY5" fmla="*/ 293703 h 1380261"/>
                <a:gd name="connsiteX6" fmla="*/ 1456705 w 1693721"/>
                <a:gd name="connsiteY6" fmla="*/ 507858 h 1380261"/>
                <a:gd name="connsiteX7" fmla="*/ 1693721 w 1693721"/>
                <a:gd name="connsiteY7" fmla="*/ 606987 h 1380261"/>
                <a:gd name="connsiteX8" fmla="*/ 1601554 w 1693721"/>
                <a:gd name="connsiteY8" fmla="*/ 838743 h 1380261"/>
                <a:gd name="connsiteX9" fmla="*/ 1485433 w 1693721"/>
                <a:gd name="connsiteY9" fmla="*/ 1072035 h 1380261"/>
                <a:gd name="connsiteX10" fmla="*/ 1402247 w 1693721"/>
                <a:gd name="connsiteY10" fmla="*/ 1173430 h 1380261"/>
                <a:gd name="connsiteX11" fmla="*/ 1372144 w 1693721"/>
                <a:gd name="connsiteY11" fmla="*/ 1380261 h 1380261"/>
                <a:gd name="connsiteX12" fmla="*/ 1124124 w 1693721"/>
                <a:gd name="connsiteY12" fmla="*/ 1324265 h 1380261"/>
                <a:gd name="connsiteX13" fmla="*/ 954192 w 1693721"/>
                <a:gd name="connsiteY13" fmla="*/ 1299989 h 1380261"/>
                <a:gd name="connsiteX14" fmla="*/ 590050 w 1693721"/>
                <a:gd name="connsiteY14" fmla="*/ 1235252 h 1380261"/>
                <a:gd name="connsiteX15" fmla="*/ 412025 w 1693721"/>
                <a:gd name="connsiteY15" fmla="*/ 1259528 h 1380261"/>
                <a:gd name="connsiteX16" fmla="*/ 249466 w 1693721"/>
                <a:gd name="connsiteY16" fmla="*/ 1121915 h 1380261"/>
                <a:gd name="connsiteX17" fmla="*/ 46350 w 1693721"/>
                <a:gd name="connsiteY17" fmla="*/ 1016767 h 1380261"/>
                <a:gd name="connsiteX18" fmla="*/ 0 w 1693721"/>
                <a:gd name="connsiteY18" fmla="*/ 725453 h 1380261"/>
                <a:gd name="connsiteX19" fmla="*/ 36773 w 1693721"/>
                <a:gd name="connsiteY19" fmla="*/ 471632 h 1380261"/>
                <a:gd name="connsiteX20" fmla="*/ 181711 w 1693721"/>
                <a:gd name="connsiteY20" fmla="*/ 357576 h 1380261"/>
                <a:gd name="connsiteX21" fmla="*/ 442192 w 1693721"/>
                <a:gd name="connsiteY21" fmla="*/ 291354 h 1380261"/>
                <a:gd name="connsiteX0" fmla="*/ 442192 w 1693721"/>
                <a:gd name="connsiteY0" fmla="*/ 291354 h 1380261"/>
                <a:gd name="connsiteX1" fmla="*/ 623853 w 1693721"/>
                <a:gd name="connsiteY1" fmla="*/ 169975 h 1380261"/>
                <a:gd name="connsiteX2" fmla="*/ 845258 w 1693721"/>
                <a:gd name="connsiteY2" fmla="*/ 118453 h 1380261"/>
                <a:gd name="connsiteX3" fmla="*/ 1009988 w 1693721"/>
                <a:gd name="connsiteY3" fmla="*/ 0 h 1380261"/>
                <a:gd name="connsiteX4" fmla="*/ 1361003 w 1693721"/>
                <a:gd name="connsiteY4" fmla="*/ 76614 h 1380261"/>
                <a:gd name="connsiteX5" fmla="*/ 1432364 w 1693721"/>
                <a:gd name="connsiteY5" fmla="*/ 293703 h 1380261"/>
                <a:gd name="connsiteX6" fmla="*/ 1456705 w 1693721"/>
                <a:gd name="connsiteY6" fmla="*/ 507858 h 1380261"/>
                <a:gd name="connsiteX7" fmla="*/ 1693721 w 1693721"/>
                <a:gd name="connsiteY7" fmla="*/ 606987 h 1380261"/>
                <a:gd name="connsiteX8" fmla="*/ 1601554 w 1693721"/>
                <a:gd name="connsiteY8" fmla="*/ 838743 h 1380261"/>
                <a:gd name="connsiteX9" fmla="*/ 1485433 w 1693721"/>
                <a:gd name="connsiteY9" fmla="*/ 1072035 h 1380261"/>
                <a:gd name="connsiteX10" fmla="*/ 1402247 w 1693721"/>
                <a:gd name="connsiteY10" fmla="*/ 1173430 h 1380261"/>
                <a:gd name="connsiteX11" fmla="*/ 1372144 w 1693721"/>
                <a:gd name="connsiteY11" fmla="*/ 1380261 h 1380261"/>
                <a:gd name="connsiteX12" fmla="*/ 1124124 w 1693721"/>
                <a:gd name="connsiteY12" fmla="*/ 1324265 h 1380261"/>
                <a:gd name="connsiteX13" fmla="*/ 954192 w 1693721"/>
                <a:gd name="connsiteY13" fmla="*/ 1299989 h 1380261"/>
                <a:gd name="connsiteX14" fmla="*/ 590050 w 1693721"/>
                <a:gd name="connsiteY14" fmla="*/ 1235252 h 1380261"/>
                <a:gd name="connsiteX15" fmla="*/ 412025 w 1693721"/>
                <a:gd name="connsiteY15" fmla="*/ 1259528 h 1380261"/>
                <a:gd name="connsiteX16" fmla="*/ 249466 w 1693721"/>
                <a:gd name="connsiteY16" fmla="*/ 1121915 h 1380261"/>
                <a:gd name="connsiteX17" fmla="*/ 46350 w 1693721"/>
                <a:gd name="connsiteY17" fmla="*/ 1016767 h 1380261"/>
                <a:gd name="connsiteX18" fmla="*/ 0 w 1693721"/>
                <a:gd name="connsiteY18" fmla="*/ 725453 h 1380261"/>
                <a:gd name="connsiteX19" fmla="*/ 36773 w 1693721"/>
                <a:gd name="connsiteY19" fmla="*/ 471632 h 1380261"/>
                <a:gd name="connsiteX20" fmla="*/ 181711 w 1693721"/>
                <a:gd name="connsiteY20" fmla="*/ 357576 h 1380261"/>
                <a:gd name="connsiteX21" fmla="*/ 442192 w 1693721"/>
                <a:gd name="connsiteY21" fmla="*/ 291354 h 1380261"/>
                <a:gd name="connsiteX0" fmla="*/ 442192 w 1693721"/>
                <a:gd name="connsiteY0" fmla="*/ 306081 h 1394988"/>
                <a:gd name="connsiteX1" fmla="*/ 623853 w 1693721"/>
                <a:gd name="connsiteY1" fmla="*/ 184702 h 1394988"/>
                <a:gd name="connsiteX2" fmla="*/ 845258 w 1693721"/>
                <a:gd name="connsiteY2" fmla="*/ 133180 h 1394988"/>
                <a:gd name="connsiteX3" fmla="*/ 1113080 w 1693721"/>
                <a:gd name="connsiteY3" fmla="*/ 0 h 1394988"/>
                <a:gd name="connsiteX4" fmla="*/ 1361003 w 1693721"/>
                <a:gd name="connsiteY4" fmla="*/ 91341 h 1394988"/>
                <a:gd name="connsiteX5" fmla="*/ 1432364 w 1693721"/>
                <a:gd name="connsiteY5" fmla="*/ 308430 h 1394988"/>
                <a:gd name="connsiteX6" fmla="*/ 1456705 w 1693721"/>
                <a:gd name="connsiteY6" fmla="*/ 522585 h 1394988"/>
                <a:gd name="connsiteX7" fmla="*/ 1693721 w 1693721"/>
                <a:gd name="connsiteY7" fmla="*/ 621714 h 1394988"/>
                <a:gd name="connsiteX8" fmla="*/ 1601554 w 1693721"/>
                <a:gd name="connsiteY8" fmla="*/ 853470 h 1394988"/>
                <a:gd name="connsiteX9" fmla="*/ 1485433 w 1693721"/>
                <a:gd name="connsiteY9" fmla="*/ 1086762 h 1394988"/>
                <a:gd name="connsiteX10" fmla="*/ 1402247 w 1693721"/>
                <a:gd name="connsiteY10" fmla="*/ 1188157 h 1394988"/>
                <a:gd name="connsiteX11" fmla="*/ 1372144 w 1693721"/>
                <a:gd name="connsiteY11" fmla="*/ 1394988 h 1394988"/>
                <a:gd name="connsiteX12" fmla="*/ 1124124 w 1693721"/>
                <a:gd name="connsiteY12" fmla="*/ 1338992 h 1394988"/>
                <a:gd name="connsiteX13" fmla="*/ 954192 w 1693721"/>
                <a:gd name="connsiteY13" fmla="*/ 1314716 h 1394988"/>
                <a:gd name="connsiteX14" fmla="*/ 590050 w 1693721"/>
                <a:gd name="connsiteY14" fmla="*/ 1249979 h 1394988"/>
                <a:gd name="connsiteX15" fmla="*/ 412025 w 1693721"/>
                <a:gd name="connsiteY15" fmla="*/ 1274255 h 1394988"/>
                <a:gd name="connsiteX16" fmla="*/ 249466 w 1693721"/>
                <a:gd name="connsiteY16" fmla="*/ 1136642 h 1394988"/>
                <a:gd name="connsiteX17" fmla="*/ 46350 w 1693721"/>
                <a:gd name="connsiteY17" fmla="*/ 1031494 h 1394988"/>
                <a:gd name="connsiteX18" fmla="*/ 0 w 1693721"/>
                <a:gd name="connsiteY18" fmla="*/ 740180 h 1394988"/>
                <a:gd name="connsiteX19" fmla="*/ 36773 w 1693721"/>
                <a:gd name="connsiteY19" fmla="*/ 486359 h 1394988"/>
                <a:gd name="connsiteX20" fmla="*/ 181711 w 1693721"/>
                <a:gd name="connsiteY20" fmla="*/ 372303 h 1394988"/>
                <a:gd name="connsiteX21" fmla="*/ 442192 w 1693721"/>
                <a:gd name="connsiteY21" fmla="*/ 306081 h 1394988"/>
                <a:gd name="connsiteX0" fmla="*/ 442192 w 1693721"/>
                <a:gd name="connsiteY0" fmla="*/ 306081 h 1394988"/>
                <a:gd name="connsiteX1" fmla="*/ 623853 w 1693721"/>
                <a:gd name="connsiteY1" fmla="*/ 184702 h 1394988"/>
                <a:gd name="connsiteX2" fmla="*/ 808439 w 1693721"/>
                <a:gd name="connsiteY2" fmla="*/ 59544 h 1394988"/>
                <a:gd name="connsiteX3" fmla="*/ 1113080 w 1693721"/>
                <a:gd name="connsiteY3" fmla="*/ 0 h 1394988"/>
                <a:gd name="connsiteX4" fmla="*/ 1361003 w 1693721"/>
                <a:gd name="connsiteY4" fmla="*/ 91341 h 1394988"/>
                <a:gd name="connsiteX5" fmla="*/ 1432364 w 1693721"/>
                <a:gd name="connsiteY5" fmla="*/ 308430 h 1394988"/>
                <a:gd name="connsiteX6" fmla="*/ 1456705 w 1693721"/>
                <a:gd name="connsiteY6" fmla="*/ 522585 h 1394988"/>
                <a:gd name="connsiteX7" fmla="*/ 1693721 w 1693721"/>
                <a:gd name="connsiteY7" fmla="*/ 621714 h 1394988"/>
                <a:gd name="connsiteX8" fmla="*/ 1601554 w 1693721"/>
                <a:gd name="connsiteY8" fmla="*/ 853470 h 1394988"/>
                <a:gd name="connsiteX9" fmla="*/ 1485433 w 1693721"/>
                <a:gd name="connsiteY9" fmla="*/ 1086762 h 1394988"/>
                <a:gd name="connsiteX10" fmla="*/ 1402247 w 1693721"/>
                <a:gd name="connsiteY10" fmla="*/ 1188157 h 1394988"/>
                <a:gd name="connsiteX11" fmla="*/ 1372144 w 1693721"/>
                <a:gd name="connsiteY11" fmla="*/ 1394988 h 1394988"/>
                <a:gd name="connsiteX12" fmla="*/ 1124124 w 1693721"/>
                <a:gd name="connsiteY12" fmla="*/ 1338992 h 1394988"/>
                <a:gd name="connsiteX13" fmla="*/ 954192 w 1693721"/>
                <a:gd name="connsiteY13" fmla="*/ 1314716 h 1394988"/>
                <a:gd name="connsiteX14" fmla="*/ 590050 w 1693721"/>
                <a:gd name="connsiteY14" fmla="*/ 1249979 h 1394988"/>
                <a:gd name="connsiteX15" fmla="*/ 412025 w 1693721"/>
                <a:gd name="connsiteY15" fmla="*/ 1274255 h 1394988"/>
                <a:gd name="connsiteX16" fmla="*/ 249466 w 1693721"/>
                <a:gd name="connsiteY16" fmla="*/ 1136642 h 1394988"/>
                <a:gd name="connsiteX17" fmla="*/ 46350 w 1693721"/>
                <a:gd name="connsiteY17" fmla="*/ 1031494 h 1394988"/>
                <a:gd name="connsiteX18" fmla="*/ 0 w 1693721"/>
                <a:gd name="connsiteY18" fmla="*/ 740180 h 1394988"/>
                <a:gd name="connsiteX19" fmla="*/ 36773 w 1693721"/>
                <a:gd name="connsiteY19" fmla="*/ 486359 h 1394988"/>
                <a:gd name="connsiteX20" fmla="*/ 181711 w 1693721"/>
                <a:gd name="connsiteY20" fmla="*/ 372303 h 1394988"/>
                <a:gd name="connsiteX21" fmla="*/ 442192 w 1693721"/>
                <a:gd name="connsiteY21" fmla="*/ 306081 h 1394988"/>
                <a:gd name="connsiteX0" fmla="*/ 442192 w 1729186"/>
                <a:gd name="connsiteY0" fmla="*/ 420922 h 1509829"/>
                <a:gd name="connsiteX1" fmla="*/ 623853 w 1729186"/>
                <a:gd name="connsiteY1" fmla="*/ 299543 h 1509829"/>
                <a:gd name="connsiteX2" fmla="*/ 808439 w 1729186"/>
                <a:gd name="connsiteY2" fmla="*/ 174385 h 1509829"/>
                <a:gd name="connsiteX3" fmla="*/ 1113080 w 1729186"/>
                <a:gd name="connsiteY3" fmla="*/ 114841 h 1509829"/>
                <a:gd name="connsiteX4" fmla="*/ 1729186 w 1729186"/>
                <a:gd name="connsiteY4" fmla="*/ 0 h 1509829"/>
                <a:gd name="connsiteX5" fmla="*/ 1432364 w 1729186"/>
                <a:gd name="connsiteY5" fmla="*/ 423271 h 1509829"/>
                <a:gd name="connsiteX6" fmla="*/ 1456705 w 1729186"/>
                <a:gd name="connsiteY6" fmla="*/ 637426 h 1509829"/>
                <a:gd name="connsiteX7" fmla="*/ 1693721 w 1729186"/>
                <a:gd name="connsiteY7" fmla="*/ 736555 h 1509829"/>
                <a:gd name="connsiteX8" fmla="*/ 1601554 w 1729186"/>
                <a:gd name="connsiteY8" fmla="*/ 968311 h 1509829"/>
                <a:gd name="connsiteX9" fmla="*/ 1485433 w 1729186"/>
                <a:gd name="connsiteY9" fmla="*/ 1201603 h 1509829"/>
                <a:gd name="connsiteX10" fmla="*/ 1402247 w 1729186"/>
                <a:gd name="connsiteY10" fmla="*/ 1302998 h 1509829"/>
                <a:gd name="connsiteX11" fmla="*/ 1372144 w 1729186"/>
                <a:gd name="connsiteY11" fmla="*/ 1509829 h 1509829"/>
                <a:gd name="connsiteX12" fmla="*/ 1124124 w 1729186"/>
                <a:gd name="connsiteY12" fmla="*/ 1453833 h 1509829"/>
                <a:gd name="connsiteX13" fmla="*/ 954192 w 1729186"/>
                <a:gd name="connsiteY13" fmla="*/ 1429557 h 1509829"/>
                <a:gd name="connsiteX14" fmla="*/ 590050 w 1729186"/>
                <a:gd name="connsiteY14" fmla="*/ 1364820 h 1509829"/>
                <a:gd name="connsiteX15" fmla="*/ 412025 w 1729186"/>
                <a:gd name="connsiteY15" fmla="*/ 1389096 h 1509829"/>
                <a:gd name="connsiteX16" fmla="*/ 249466 w 1729186"/>
                <a:gd name="connsiteY16" fmla="*/ 1251483 h 1509829"/>
                <a:gd name="connsiteX17" fmla="*/ 46350 w 1729186"/>
                <a:gd name="connsiteY17" fmla="*/ 1146335 h 1509829"/>
                <a:gd name="connsiteX18" fmla="*/ 0 w 1729186"/>
                <a:gd name="connsiteY18" fmla="*/ 855021 h 1509829"/>
                <a:gd name="connsiteX19" fmla="*/ 36773 w 1729186"/>
                <a:gd name="connsiteY19" fmla="*/ 601200 h 1509829"/>
                <a:gd name="connsiteX20" fmla="*/ 181711 w 1729186"/>
                <a:gd name="connsiteY20" fmla="*/ 487144 h 1509829"/>
                <a:gd name="connsiteX21" fmla="*/ 442192 w 1729186"/>
                <a:gd name="connsiteY21" fmla="*/ 420922 h 1509829"/>
                <a:gd name="connsiteX0" fmla="*/ 442192 w 1729186"/>
                <a:gd name="connsiteY0" fmla="*/ 755264 h 1844171"/>
                <a:gd name="connsiteX1" fmla="*/ 623853 w 1729186"/>
                <a:gd name="connsiteY1" fmla="*/ 633885 h 1844171"/>
                <a:gd name="connsiteX2" fmla="*/ 808439 w 1729186"/>
                <a:gd name="connsiteY2" fmla="*/ 508727 h 1844171"/>
                <a:gd name="connsiteX3" fmla="*/ 1179353 w 1729186"/>
                <a:gd name="connsiteY3" fmla="*/ 0 h 1844171"/>
                <a:gd name="connsiteX4" fmla="*/ 1729186 w 1729186"/>
                <a:gd name="connsiteY4" fmla="*/ 334342 h 1844171"/>
                <a:gd name="connsiteX5" fmla="*/ 1432364 w 1729186"/>
                <a:gd name="connsiteY5" fmla="*/ 757613 h 1844171"/>
                <a:gd name="connsiteX6" fmla="*/ 1456705 w 1729186"/>
                <a:gd name="connsiteY6" fmla="*/ 971768 h 1844171"/>
                <a:gd name="connsiteX7" fmla="*/ 1693721 w 1729186"/>
                <a:gd name="connsiteY7" fmla="*/ 1070897 h 1844171"/>
                <a:gd name="connsiteX8" fmla="*/ 1601554 w 1729186"/>
                <a:gd name="connsiteY8" fmla="*/ 1302653 h 1844171"/>
                <a:gd name="connsiteX9" fmla="*/ 1485433 w 1729186"/>
                <a:gd name="connsiteY9" fmla="*/ 1535945 h 1844171"/>
                <a:gd name="connsiteX10" fmla="*/ 1402247 w 1729186"/>
                <a:gd name="connsiteY10" fmla="*/ 1637340 h 1844171"/>
                <a:gd name="connsiteX11" fmla="*/ 1372144 w 1729186"/>
                <a:gd name="connsiteY11" fmla="*/ 1844171 h 1844171"/>
                <a:gd name="connsiteX12" fmla="*/ 1124124 w 1729186"/>
                <a:gd name="connsiteY12" fmla="*/ 1788175 h 1844171"/>
                <a:gd name="connsiteX13" fmla="*/ 954192 w 1729186"/>
                <a:gd name="connsiteY13" fmla="*/ 1763899 h 1844171"/>
                <a:gd name="connsiteX14" fmla="*/ 590050 w 1729186"/>
                <a:gd name="connsiteY14" fmla="*/ 1699162 h 1844171"/>
                <a:gd name="connsiteX15" fmla="*/ 412025 w 1729186"/>
                <a:gd name="connsiteY15" fmla="*/ 1723438 h 1844171"/>
                <a:gd name="connsiteX16" fmla="*/ 249466 w 1729186"/>
                <a:gd name="connsiteY16" fmla="*/ 1585825 h 1844171"/>
                <a:gd name="connsiteX17" fmla="*/ 46350 w 1729186"/>
                <a:gd name="connsiteY17" fmla="*/ 1480677 h 1844171"/>
                <a:gd name="connsiteX18" fmla="*/ 0 w 1729186"/>
                <a:gd name="connsiteY18" fmla="*/ 1189363 h 1844171"/>
                <a:gd name="connsiteX19" fmla="*/ 36773 w 1729186"/>
                <a:gd name="connsiteY19" fmla="*/ 935542 h 1844171"/>
                <a:gd name="connsiteX20" fmla="*/ 181711 w 1729186"/>
                <a:gd name="connsiteY20" fmla="*/ 821486 h 1844171"/>
                <a:gd name="connsiteX21" fmla="*/ 442192 w 1729186"/>
                <a:gd name="connsiteY21" fmla="*/ 755264 h 1844171"/>
                <a:gd name="connsiteX0" fmla="*/ 442192 w 1729186"/>
                <a:gd name="connsiteY0" fmla="*/ 755264 h 1844171"/>
                <a:gd name="connsiteX1" fmla="*/ 623853 w 1729186"/>
                <a:gd name="connsiteY1" fmla="*/ 633885 h 1844171"/>
                <a:gd name="connsiteX2" fmla="*/ 661166 w 1729186"/>
                <a:gd name="connsiteY2" fmla="*/ 221544 h 1844171"/>
                <a:gd name="connsiteX3" fmla="*/ 1179353 w 1729186"/>
                <a:gd name="connsiteY3" fmla="*/ 0 h 1844171"/>
                <a:gd name="connsiteX4" fmla="*/ 1729186 w 1729186"/>
                <a:gd name="connsiteY4" fmla="*/ 334342 h 1844171"/>
                <a:gd name="connsiteX5" fmla="*/ 1432364 w 1729186"/>
                <a:gd name="connsiteY5" fmla="*/ 757613 h 1844171"/>
                <a:gd name="connsiteX6" fmla="*/ 1456705 w 1729186"/>
                <a:gd name="connsiteY6" fmla="*/ 971768 h 1844171"/>
                <a:gd name="connsiteX7" fmla="*/ 1693721 w 1729186"/>
                <a:gd name="connsiteY7" fmla="*/ 1070897 h 1844171"/>
                <a:gd name="connsiteX8" fmla="*/ 1601554 w 1729186"/>
                <a:gd name="connsiteY8" fmla="*/ 1302653 h 1844171"/>
                <a:gd name="connsiteX9" fmla="*/ 1485433 w 1729186"/>
                <a:gd name="connsiteY9" fmla="*/ 1535945 h 1844171"/>
                <a:gd name="connsiteX10" fmla="*/ 1402247 w 1729186"/>
                <a:gd name="connsiteY10" fmla="*/ 1637340 h 1844171"/>
                <a:gd name="connsiteX11" fmla="*/ 1372144 w 1729186"/>
                <a:gd name="connsiteY11" fmla="*/ 1844171 h 1844171"/>
                <a:gd name="connsiteX12" fmla="*/ 1124124 w 1729186"/>
                <a:gd name="connsiteY12" fmla="*/ 1788175 h 1844171"/>
                <a:gd name="connsiteX13" fmla="*/ 954192 w 1729186"/>
                <a:gd name="connsiteY13" fmla="*/ 1763899 h 1844171"/>
                <a:gd name="connsiteX14" fmla="*/ 590050 w 1729186"/>
                <a:gd name="connsiteY14" fmla="*/ 1699162 h 1844171"/>
                <a:gd name="connsiteX15" fmla="*/ 412025 w 1729186"/>
                <a:gd name="connsiteY15" fmla="*/ 1723438 h 1844171"/>
                <a:gd name="connsiteX16" fmla="*/ 249466 w 1729186"/>
                <a:gd name="connsiteY16" fmla="*/ 1585825 h 1844171"/>
                <a:gd name="connsiteX17" fmla="*/ 46350 w 1729186"/>
                <a:gd name="connsiteY17" fmla="*/ 1480677 h 1844171"/>
                <a:gd name="connsiteX18" fmla="*/ 0 w 1729186"/>
                <a:gd name="connsiteY18" fmla="*/ 1189363 h 1844171"/>
                <a:gd name="connsiteX19" fmla="*/ 36773 w 1729186"/>
                <a:gd name="connsiteY19" fmla="*/ 935542 h 1844171"/>
                <a:gd name="connsiteX20" fmla="*/ 181711 w 1729186"/>
                <a:gd name="connsiteY20" fmla="*/ 821486 h 1844171"/>
                <a:gd name="connsiteX21" fmla="*/ 442192 w 1729186"/>
                <a:gd name="connsiteY21" fmla="*/ 755264 h 1844171"/>
                <a:gd name="connsiteX0" fmla="*/ 442192 w 1729186"/>
                <a:gd name="connsiteY0" fmla="*/ 755264 h 1844171"/>
                <a:gd name="connsiteX1" fmla="*/ 366125 w 1729186"/>
                <a:gd name="connsiteY1" fmla="*/ 376157 h 1844171"/>
                <a:gd name="connsiteX2" fmla="*/ 661166 w 1729186"/>
                <a:gd name="connsiteY2" fmla="*/ 221544 h 1844171"/>
                <a:gd name="connsiteX3" fmla="*/ 1179353 w 1729186"/>
                <a:gd name="connsiteY3" fmla="*/ 0 h 1844171"/>
                <a:gd name="connsiteX4" fmla="*/ 1729186 w 1729186"/>
                <a:gd name="connsiteY4" fmla="*/ 334342 h 1844171"/>
                <a:gd name="connsiteX5" fmla="*/ 1432364 w 1729186"/>
                <a:gd name="connsiteY5" fmla="*/ 757613 h 1844171"/>
                <a:gd name="connsiteX6" fmla="*/ 1456705 w 1729186"/>
                <a:gd name="connsiteY6" fmla="*/ 971768 h 1844171"/>
                <a:gd name="connsiteX7" fmla="*/ 1693721 w 1729186"/>
                <a:gd name="connsiteY7" fmla="*/ 1070897 h 1844171"/>
                <a:gd name="connsiteX8" fmla="*/ 1601554 w 1729186"/>
                <a:gd name="connsiteY8" fmla="*/ 1302653 h 1844171"/>
                <a:gd name="connsiteX9" fmla="*/ 1485433 w 1729186"/>
                <a:gd name="connsiteY9" fmla="*/ 1535945 h 1844171"/>
                <a:gd name="connsiteX10" fmla="*/ 1402247 w 1729186"/>
                <a:gd name="connsiteY10" fmla="*/ 1637340 h 1844171"/>
                <a:gd name="connsiteX11" fmla="*/ 1372144 w 1729186"/>
                <a:gd name="connsiteY11" fmla="*/ 1844171 h 1844171"/>
                <a:gd name="connsiteX12" fmla="*/ 1124124 w 1729186"/>
                <a:gd name="connsiteY12" fmla="*/ 1788175 h 1844171"/>
                <a:gd name="connsiteX13" fmla="*/ 954192 w 1729186"/>
                <a:gd name="connsiteY13" fmla="*/ 1763899 h 1844171"/>
                <a:gd name="connsiteX14" fmla="*/ 590050 w 1729186"/>
                <a:gd name="connsiteY14" fmla="*/ 1699162 h 1844171"/>
                <a:gd name="connsiteX15" fmla="*/ 412025 w 1729186"/>
                <a:gd name="connsiteY15" fmla="*/ 1723438 h 1844171"/>
                <a:gd name="connsiteX16" fmla="*/ 249466 w 1729186"/>
                <a:gd name="connsiteY16" fmla="*/ 1585825 h 1844171"/>
                <a:gd name="connsiteX17" fmla="*/ 46350 w 1729186"/>
                <a:gd name="connsiteY17" fmla="*/ 1480677 h 1844171"/>
                <a:gd name="connsiteX18" fmla="*/ 0 w 1729186"/>
                <a:gd name="connsiteY18" fmla="*/ 1189363 h 1844171"/>
                <a:gd name="connsiteX19" fmla="*/ 36773 w 1729186"/>
                <a:gd name="connsiteY19" fmla="*/ 935542 h 1844171"/>
                <a:gd name="connsiteX20" fmla="*/ 181711 w 1729186"/>
                <a:gd name="connsiteY20" fmla="*/ 821486 h 1844171"/>
                <a:gd name="connsiteX21" fmla="*/ 442192 w 1729186"/>
                <a:gd name="connsiteY21" fmla="*/ 755264 h 1844171"/>
                <a:gd name="connsiteX0" fmla="*/ 372 w 1729186"/>
                <a:gd name="connsiteY0" fmla="*/ 468082 h 1844171"/>
                <a:gd name="connsiteX1" fmla="*/ 366125 w 1729186"/>
                <a:gd name="connsiteY1" fmla="*/ 376157 h 1844171"/>
                <a:gd name="connsiteX2" fmla="*/ 661166 w 1729186"/>
                <a:gd name="connsiteY2" fmla="*/ 221544 h 1844171"/>
                <a:gd name="connsiteX3" fmla="*/ 1179353 w 1729186"/>
                <a:gd name="connsiteY3" fmla="*/ 0 h 1844171"/>
                <a:gd name="connsiteX4" fmla="*/ 1729186 w 1729186"/>
                <a:gd name="connsiteY4" fmla="*/ 334342 h 1844171"/>
                <a:gd name="connsiteX5" fmla="*/ 1432364 w 1729186"/>
                <a:gd name="connsiteY5" fmla="*/ 757613 h 1844171"/>
                <a:gd name="connsiteX6" fmla="*/ 1456705 w 1729186"/>
                <a:gd name="connsiteY6" fmla="*/ 971768 h 1844171"/>
                <a:gd name="connsiteX7" fmla="*/ 1693721 w 1729186"/>
                <a:gd name="connsiteY7" fmla="*/ 1070897 h 1844171"/>
                <a:gd name="connsiteX8" fmla="*/ 1601554 w 1729186"/>
                <a:gd name="connsiteY8" fmla="*/ 1302653 h 1844171"/>
                <a:gd name="connsiteX9" fmla="*/ 1485433 w 1729186"/>
                <a:gd name="connsiteY9" fmla="*/ 1535945 h 1844171"/>
                <a:gd name="connsiteX10" fmla="*/ 1402247 w 1729186"/>
                <a:gd name="connsiteY10" fmla="*/ 1637340 h 1844171"/>
                <a:gd name="connsiteX11" fmla="*/ 1372144 w 1729186"/>
                <a:gd name="connsiteY11" fmla="*/ 1844171 h 1844171"/>
                <a:gd name="connsiteX12" fmla="*/ 1124124 w 1729186"/>
                <a:gd name="connsiteY12" fmla="*/ 1788175 h 1844171"/>
                <a:gd name="connsiteX13" fmla="*/ 954192 w 1729186"/>
                <a:gd name="connsiteY13" fmla="*/ 1763899 h 1844171"/>
                <a:gd name="connsiteX14" fmla="*/ 590050 w 1729186"/>
                <a:gd name="connsiteY14" fmla="*/ 1699162 h 1844171"/>
                <a:gd name="connsiteX15" fmla="*/ 412025 w 1729186"/>
                <a:gd name="connsiteY15" fmla="*/ 1723438 h 1844171"/>
                <a:gd name="connsiteX16" fmla="*/ 249466 w 1729186"/>
                <a:gd name="connsiteY16" fmla="*/ 1585825 h 1844171"/>
                <a:gd name="connsiteX17" fmla="*/ 46350 w 1729186"/>
                <a:gd name="connsiteY17" fmla="*/ 1480677 h 1844171"/>
                <a:gd name="connsiteX18" fmla="*/ 0 w 1729186"/>
                <a:gd name="connsiteY18" fmla="*/ 1189363 h 1844171"/>
                <a:gd name="connsiteX19" fmla="*/ 36773 w 1729186"/>
                <a:gd name="connsiteY19" fmla="*/ 935542 h 1844171"/>
                <a:gd name="connsiteX20" fmla="*/ 181711 w 1729186"/>
                <a:gd name="connsiteY20" fmla="*/ 821486 h 1844171"/>
                <a:gd name="connsiteX21" fmla="*/ 372 w 1729186"/>
                <a:gd name="connsiteY21" fmla="*/ 468082 h 1844171"/>
                <a:gd name="connsiteX0" fmla="*/ 201572 w 1930386"/>
                <a:gd name="connsiteY0" fmla="*/ 468082 h 1844171"/>
                <a:gd name="connsiteX1" fmla="*/ 567325 w 1930386"/>
                <a:gd name="connsiteY1" fmla="*/ 376157 h 1844171"/>
                <a:gd name="connsiteX2" fmla="*/ 862366 w 1930386"/>
                <a:gd name="connsiteY2" fmla="*/ 221544 h 1844171"/>
                <a:gd name="connsiteX3" fmla="*/ 1380553 w 1930386"/>
                <a:gd name="connsiteY3" fmla="*/ 0 h 1844171"/>
                <a:gd name="connsiteX4" fmla="*/ 1930386 w 1930386"/>
                <a:gd name="connsiteY4" fmla="*/ 334342 h 1844171"/>
                <a:gd name="connsiteX5" fmla="*/ 1633564 w 1930386"/>
                <a:gd name="connsiteY5" fmla="*/ 757613 h 1844171"/>
                <a:gd name="connsiteX6" fmla="*/ 1657905 w 1930386"/>
                <a:gd name="connsiteY6" fmla="*/ 971768 h 1844171"/>
                <a:gd name="connsiteX7" fmla="*/ 1894921 w 1930386"/>
                <a:gd name="connsiteY7" fmla="*/ 1070897 h 1844171"/>
                <a:gd name="connsiteX8" fmla="*/ 1802754 w 1930386"/>
                <a:gd name="connsiteY8" fmla="*/ 1302653 h 1844171"/>
                <a:gd name="connsiteX9" fmla="*/ 1686633 w 1930386"/>
                <a:gd name="connsiteY9" fmla="*/ 1535945 h 1844171"/>
                <a:gd name="connsiteX10" fmla="*/ 1603447 w 1930386"/>
                <a:gd name="connsiteY10" fmla="*/ 1637340 h 1844171"/>
                <a:gd name="connsiteX11" fmla="*/ 1573344 w 1930386"/>
                <a:gd name="connsiteY11" fmla="*/ 1844171 h 1844171"/>
                <a:gd name="connsiteX12" fmla="*/ 1325324 w 1930386"/>
                <a:gd name="connsiteY12" fmla="*/ 1788175 h 1844171"/>
                <a:gd name="connsiteX13" fmla="*/ 1155392 w 1930386"/>
                <a:gd name="connsiteY13" fmla="*/ 1763899 h 1844171"/>
                <a:gd name="connsiteX14" fmla="*/ 791250 w 1930386"/>
                <a:gd name="connsiteY14" fmla="*/ 1699162 h 1844171"/>
                <a:gd name="connsiteX15" fmla="*/ 613225 w 1930386"/>
                <a:gd name="connsiteY15" fmla="*/ 1723438 h 1844171"/>
                <a:gd name="connsiteX16" fmla="*/ 450666 w 1930386"/>
                <a:gd name="connsiteY16" fmla="*/ 1585825 h 1844171"/>
                <a:gd name="connsiteX17" fmla="*/ 247550 w 1930386"/>
                <a:gd name="connsiteY17" fmla="*/ 1480677 h 1844171"/>
                <a:gd name="connsiteX18" fmla="*/ 201200 w 1930386"/>
                <a:gd name="connsiteY18" fmla="*/ 1189363 h 1844171"/>
                <a:gd name="connsiteX19" fmla="*/ 237973 w 1930386"/>
                <a:gd name="connsiteY19" fmla="*/ 935542 h 1844171"/>
                <a:gd name="connsiteX20" fmla="*/ 0 w 1930386"/>
                <a:gd name="connsiteY20" fmla="*/ 718394 h 1844171"/>
                <a:gd name="connsiteX21" fmla="*/ 201572 w 1930386"/>
                <a:gd name="connsiteY21" fmla="*/ 468082 h 1844171"/>
                <a:gd name="connsiteX0" fmla="*/ 201572 w 1930386"/>
                <a:gd name="connsiteY0" fmla="*/ 468082 h 1844171"/>
                <a:gd name="connsiteX1" fmla="*/ 567325 w 1930386"/>
                <a:gd name="connsiteY1" fmla="*/ 376157 h 1844171"/>
                <a:gd name="connsiteX2" fmla="*/ 862366 w 1930386"/>
                <a:gd name="connsiteY2" fmla="*/ 221544 h 1844171"/>
                <a:gd name="connsiteX3" fmla="*/ 1380553 w 1930386"/>
                <a:gd name="connsiteY3" fmla="*/ 0 h 1844171"/>
                <a:gd name="connsiteX4" fmla="*/ 1930386 w 1930386"/>
                <a:gd name="connsiteY4" fmla="*/ 334342 h 1844171"/>
                <a:gd name="connsiteX5" fmla="*/ 1633564 w 1930386"/>
                <a:gd name="connsiteY5" fmla="*/ 757613 h 1844171"/>
                <a:gd name="connsiteX6" fmla="*/ 1657905 w 1930386"/>
                <a:gd name="connsiteY6" fmla="*/ 971768 h 1844171"/>
                <a:gd name="connsiteX7" fmla="*/ 1894921 w 1930386"/>
                <a:gd name="connsiteY7" fmla="*/ 1070897 h 1844171"/>
                <a:gd name="connsiteX8" fmla="*/ 1802754 w 1930386"/>
                <a:gd name="connsiteY8" fmla="*/ 1302653 h 1844171"/>
                <a:gd name="connsiteX9" fmla="*/ 1686633 w 1930386"/>
                <a:gd name="connsiteY9" fmla="*/ 1535945 h 1844171"/>
                <a:gd name="connsiteX10" fmla="*/ 1603447 w 1930386"/>
                <a:gd name="connsiteY10" fmla="*/ 1637340 h 1844171"/>
                <a:gd name="connsiteX11" fmla="*/ 1573344 w 1930386"/>
                <a:gd name="connsiteY11" fmla="*/ 1844171 h 1844171"/>
                <a:gd name="connsiteX12" fmla="*/ 1325324 w 1930386"/>
                <a:gd name="connsiteY12" fmla="*/ 1788175 h 1844171"/>
                <a:gd name="connsiteX13" fmla="*/ 1155392 w 1930386"/>
                <a:gd name="connsiteY13" fmla="*/ 1763899 h 1844171"/>
                <a:gd name="connsiteX14" fmla="*/ 791250 w 1930386"/>
                <a:gd name="connsiteY14" fmla="*/ 1699162 h 1844171"/>
                <a:gd name="connsiteX15" fmla="*/ 613225 w 1930386"/>
                <a:gd name="connsiteY15" fmla="*/ 1723438 h 1844171"/>
                <a:gd name="connsiteX16" fmla="*/ 450666 w 1930386"/>
                <a:gd name="connsiteY16" fmla="*/ 1585825 h 1844171"/>
                <a:gd name="connsiteX17" fmla="*/ 247550 w 1930386"/>
                <a:gd name="connsiteY17" fmla="*/ 1480677 h 1844171"/>
                <a:gd name="connsiteX18" fmla="*/ 31836 w 1930386"/>
                <a:gd name="connsiteY18" fmla="*/ 1130454 h 1844171"/>
                <a:gd name="connsiteX19" fmla="*/ 237973 w 1930386"/>
                <a:gd name="connsiteY19" fmla="*/ 935542 h 1844171"/>
                <a:gd name="connsiteX20" fmla="*/ 0 w 1930386"/>
                <a:gd name="connsiteY20" fmla="*/ 718394 h 1844171"/>
                <a:gd name="connsiteX21" fmla="*/ 201572 w 1930386"/>
                <a:gd name="connsiteY21" fmla="*/ 468082 h 1844171"/>
                <a:gd name="connsiteX0" fmla="*/ 236054 w 1964868"/>
                <a:gd name="connsiteY0" fmla="*/ 468082 h 1844171"/>
                <a:gd name="connsiteX1" fmla="*/ 601807 w 1964868"/>
                <a:gd name="connsiteY1" fmla="*/ 376157 h 1844171"/>
                <a:gd name="connsiteX2" fmla="*/ 896848 w 1964868"/>
                <a:gd name="connsiteY2" fmla="*/ 221544 h 1844171"/>
                <a:gd name="connsiteX3" fmla="*/ 1415035 w 1964868"/>
                <a:gd name="connsiteY3" fmla="*/ 0 h 1844171"/>
                <a:gd name="connsiteX4" fmla="*/ 1964868 w 1964868"/>
                <a:gd name="connsiteY4" fmla="*/ 334342 h 1844171"/>
                <a:gd name="connsiteX5" fmla="*/ 1668046 w 1964868"/>
                <a:gd name="connsiteY5" fmla="*/ 757613 h 1844171"/>
                <a:gd name="connsiteX6" fmla="*/ 1692387 w 1964868"/>
                <a:gd name="connsiteY6" fmla="*/ 971768 h 1844171"/>
                <a:gd name="connsiteX7" fmla="*/ 1929403 w 1964868"/>
                <a:gd name="connsiteY7" fmla="*/ 1070897 h 1844171"/>
                <a:gd name="connsiteX8" fmla="*/ 1837236 w 1964868"/>
                <a:gd name="connsiteY8" fmla="*/ 1302653 h 1844171"/>
                <a:gd name="connsiteX9" fmla="*/ 1721115 w 1964868"/>
                <a:gd name="connsiteY9" fmla="*/ 1535945 h 1844171"/>
                <a:gd name="connsiteX10" fmla="*/ 1637929 w 1964868"/>
                <a:gd name="connsiteY10" fmla="*/ 1637340 h 1844171"/>
                <a:gd name="connsiteX11" fmla="*/ 1607826 w 1964868"/>
                <a:gd name="connsiteY11" fmla="*/ 1844171 h 1844171"/>
                <a:gd name="connsiteX12" fmla="*/ 1359806 w 1964868"/>
                <a:gd name="connsiteY12" fmla="*/ 1788175 h 1844171"/>
                <a:gd name="connsiteX13" fmla="*/ 1189874 w 1964868"/>
                <a:gd name="connsiteY13" fmla="*/ 1763899 h 1844171"/>
                <a:gd name="connsiteX14" fmla="*/ 825732 w 1964868"/>
                <a:gd name="connsiteY14" fmla="*/ 1699162 h 1844171"/>
                <a:gd name="connsiteX15" fmla="*/ 647707 w 1964868"/>
                <a:gd name="connsiteY15" fmla="*/ 1723438 h 1844171"/>
                <a:gd name="connsiteX16" fmla="*/ 485148 w 1964868"/>
                <a:gd name="connsiteY16" fmla="*/ 1585825 h 1844171"/>
                <a:gd name="connsiteX17" fmla="*/ 282032 w 1964868"/>
                <a:gd name="connsiteY17" fmla="*/ 1480677 h 1844171"/>
                <a:gd name="connsiteX18" fmla="*/ 66318 w 1964868"/>
                <a:gd name="connsiteY18" fmla="*/ 1130454 h 1844171"/>
                <a:gd name="connsiteX19" fmla="*/ 0 w 1964868"/>
                <a:gd name="connsiteY19" fmla="*/ 935541 h 1844171"/>
                <a:gd name="connsiteX20" fmla="*/ 34482 w 1964868"/>
                <a:gd name="connsiteY20" fmla="*/ 718394 h 1844171"/>
                <a:gd name="connsiteX21" fmla="*/ 236054 w 1964868"/>
                <a:gd name="connsiteY21" fmla="*/ 468082 h 1844171"/>
                <a:gd name="connsiteX0" fmla="*/ 236054 w 2163662"/>
                <a:gd name="connsiteY0" fmla="*/ 468082 h 1844171"/>
                <a:gd name="connsiteX1" fmla="*/ 601807 w 2163662"/>
                <a:gd name="connsiteY1" fmla="*/ 376157 h 1844171"/>
                <a:gd name="connsiteX2" fmla="*/ 896848 w 2163662"/>
                <a:gd name="connsiteY2" fmla="*/ 221544 h 1844171"/>
                <a:gd name="connsiteX3" fmla="*/ 1415035 w 2163662"/>
                <a:gd name="connsiteY3" fmla="*/ 0 h 1844171"/>
                <a:gd name="connsiteX4" fmla="*/ 1964868 w 2163662"/>
                <a:gd name="connsiteY4" fmla="*/ 334342 h 1844171"/>
                <a:gd name="connsiteX5" fmla="*/ 1668046 w 2163662"/>
                <a:gd name="connsiteY5" fmla="*/ 757613 h 1844171"/>
                <a:gd name="connsiteX6" fmla="*/ 2163662 w 2163662"/>
                <a:gd name="connsiteY6" fmla="*/ 817131 h 1844171"/>
                <a:gd name="connsiteX7" fmla="*/ 1929403 w 2163662"/>
                <a:gd name="connsiteY7" fmla="*/ 1070897 h 1844171"/>
                <a:gd name="connsiteX8" fmla="*/ 1837236 w 2163662"/>
                <a:gd name="connsiteY8" fmla="*/ 1302653 h 1844171"/>
                <a:gd name="connsiteX9" fmla="*/ 1721115 w 2163662"/>
                <a:gd name="connsiteY9" fmla="*/ 1535945 h 1844171"/>
                <a:gd name="connsiteX10" fmla="*/ 1637929 w 2163662"/>
                <a:gd name="connsiteY10" fmla="*/ 1637340 h 1844171"/>
                <a:gd name="connsiteX11" fmla="*/ 1607826 w 2163662"/>
                <a:gd name="connsiteY11" fmla="*/ 1844171 h 1844171"/>
                <a:gd name="connsiteX12" fmla="*/ 1359806 w 2163662"/>
                <a:gd name="connsiteY12" fmla="*/ 1788175 h 1844171"/>
                <a:gd name="connsiteX13" fmla="*/ 1189874 w 2163662"/>
                <a:gd name="connsiteY13" fmla="*/ 1763899 h 1844171"/>
                <a:gd name="connsiteX14" fmla="*/ 825732 w 2163662"/>
                <a:gd name="connsiteY14" fmla="*/ 1699162 h 1844171"/>
                <a:gd name="connsiteX15" fmla="*/ 647707 w 2163662"/>
                <a:gd name="connsiteY15" fmla="*/ 1723438 h 1844171"/>
                <a:gd name="connsiteX16" fmla="*/ 485148 w 2163662"/>
                <a:gd name="connsiteY16" fmla="*/ 1585825 h 1844171"/>
                <a:gd name="connsiteX17" fmla="*/ 282032 w 2163662"/>
                <a:gd name="connsiteY17" fmla="*/ 1480677 h 1844171"/>
                <a:gd name="connsiteX18" fmla="*/ 66318 w 2163662"/>
                <a:gd name="connsiteY18" fmla="*/ 1130454 h 1844171"/>
                <a:gd name="connsiteX19" fmla="*/ 0 w 2163662"/>
                <a:gd name="connsiteY19" fmla="*/ 935541 h 1844171"/>
                <a:gd name="connsiteX20" fmla="*/ 34482 w 2163662"/>
                <a:gd name="connsiteY20" fmla="*/ 718394 h 1844171"/>
                <a:gd name="connsiteX21" fmla="*/ 236054 w 2163662"/>
                <a:gd name="connsiteY21" fmla="*/ 468082 h 1844171"/>
                <a:gd name="connsiteX0" fmla="*/ 236054 w 2163662"/>
                <a:gd name="connsiteY0" fmla="*/ 468082 h 1844171"/>
                <a:gd name="connsiteX1" fmla="*/ 601807 w 2163662"/>
                <a:gd name="connsiteY1" fmla="*/ 376157 h 1844171"/>
                <a:gd name="connsiteX2" fmla="*/ 896848 w 2163662"/>
                <a:gd name="connsiteY2" fmla="*/ 221544 h 1844171"/>
                <a:gd name="connsiteX3" fmla="*/ 1415035 w 2163662"/>
                <a:gd name="connsiteY3" fmla="*/ 0 h 1844171"/>
                <a:gd name="connsiteX4" fmla="*/ 1964868 w 2163662"/>
                <a:gd name="connsiteY4" fmla="*/ 334342 h 1844171"/>
                <a:gd name="connsiteX5" fmla="*/ 2095139 w 2163662"/>
                <a:gd name="connsiteY5" fmla="*/ 595612 h 1844171"/>
                <a:gd name="connsiteX6" fmla="*/ 2163662 w 2163662"/>
                <a:gd name="connsiteY6" fmla="*/ 817131 h 1844171"/>
                <a:gd name="connsiteX7" fmla="*/ 1929403 w 2163662"/>
                <a:gd name="connsiteY7" fmla="*/ 1070897 h 1844171"/>
                <a:gd name="connsiteX8" fmla="*/ 1837236 w 2163662"/>
                <a:gd name="connsiteY8" fmla="*/ 1302653 h 1844171"/>
                <a:gd name="connsiteX9" fmla="*/ 1721115 w 2163662"/>
                <a:gd name="connsiteY9" fmla="*/ 1535945 h 1844171"/>
                <a:gd name="connsiteX10" fmla="*/ 1637929 w 2163662"/>
                <a:gd name="connsiteY10" fmla="*/ 1637340 h 1844171"/>
                <a:gd name="connsiteX11" fmla="*/ 1607826 w 2163662"/>
                <a:gd name="connsiteY11" fmla="*/ 1844171 h 1844171"/>
                <a:gd name="connsiteX12" fmla="*/ 1359806 w 2163662"/>
                <a:gd name="connsiteY12" fmla="*/ 1788175 h 1844171"/>
                <a:gd name="connsiteX13" fmla="*/ 1189874 w 2163662"/>
                <a:gd name="connsiteY13" fmla="*/ 1763899 h 1844171"/>
                <a:gd name="connsiteX14" fmla="*/ 825732 w 2163662"/>
                <a:gd name="connsiteY14" fmla="*/ 1699162 h 1844171"/>
                <a:gd name="connsiteX15" fmla="*/ 647707 w 2163662"/>
                <a:gd name="connsiteY15" fmla="*/ 1723438 h 1844171"/>
                <a:gd name="connsiteX16" fmla="*/ 485148 w 2163662"/>
                <a:gd name="connsiteY16" fmla="*/ 1585825 h 1844171"/>
                <a:gd name="connsiteX17" fmla="*/ 282032 w 2163662"/>
                <a:gd name="connsiteY17" fmla="*/ 1480677 h 1844171"/>
                <a:gd name="connsiteX18" fmla="*/ 66318 w 2163662"/>
                <a:gd name="connsiteY18" fmla="*/ 1130454 h 1844171"/>
                <a:gd name="connsiteX19" fmla="*/ 0 w 2163662"/>
                <a:gd name="connsiteY19" fmla="*/ 935541 h 1844171"/>
                <a:gd name="connsiteX20" fmla="*/ 34482 w 2163662"/>
                <a:gd name="connsiteY20" fmla="*/ 718394 h 1844171"/>
                <a:gd name="connsiteX21" fmla="*/ 236054 w 2163662"/>
                <a:gd name="connsiteY21" fmla="*/ 468082 h 1844171"/>
                <a:gd name="connsiteX0" fmla="*/ 236054 w 2163662"/>
                <a:gd name="connsiteY0" fmla="*/ 468082 h 1844171"/>
                <a:gd name="connsiteX1" fmla="*/ 601807 w 2163662"/>
                <a:gd name="connsiteY1" fmla="*/ 376157 h 1844171"/>
                <a:gd name="connsiteX2" fmla="*/ 896848 w 2163662"/>
                <a:gd name="connsiteY2" fmla="*/ 221544 h 1844171"/>
                <a:gd name="connsiteX3" fmla="*/ 1415035 w 2163662"/>
                <a:gd name="connsiteY3" fmla="*/ 0 h 1844171"/>
                <a:gd name="connsiteX4" fmla="*/ 1950141 w 2163662"/>
                <a:gd name="connsiteY4" fmla="*/ 113433 h 1844171"/>
                <a:gd name="connsiteX5" fmla="*/ 2095139 w 2163662"/>
                <a:gd name="connsiteY5" fmla="*/ 595612 h 1844171"/>
                <a:gd name="connsiteX6" fmla="*/ 2163662 w 2163662"/>
                <a:gd name="connsiteY6" fmla="*/ 817131 h 1844171"/>
                <a:gd name="connsiteX7" fmla="*/ 1929403 w 2163662"/>
                <a:gd name="connsiteY7" fmla="*/ 1070897 h 1844171"/>
                <a:gd name="connsiteX8" fmla="*/ 1837236 w 2163662"/>
                <a:gd name="connsiteY8" fmla="*/ 1302653 h 1844171"/>
                <a:gd name="connsiteX9" fmla="*/ 1721115 w 2163662"/>
                <a:gd name="connsiteY9" fmla="*/ 1535945 h 1844171"/>
                <a:gd name="connsiteX10" fmla="*/ 1637929 w 2163662"/>
                <a:gd name="connsiteY10" fmla="*/ 1637340 h 1844171"/>
                <a:gd name="connsiteX11" fmla="*/ 1607826 w 2163662"/>
                <a:gd name="connsiteY11" fmla="*/ 1844171 h 1844171"/>
                <a:gd name="connsiteX12" fmla="*/ 1359806 w 2163662"/>
                <a:gd name="connsiteY12" fmla="*/ 1788175 h 1844171"/>
                <a:gd name="connsiteX13" fmla="*/ 1189874 w 2163662"/>
                <a:gd name="connsiteY13" fmla="*/ 1763899 h 1844171"/>
                <a:gd name="connsiteX14" fmla="*/ 825732 w 2163662"/>
                <a:gd name="connsiteY14" fmla="*/ 1699162 h 1844171"/>
                <a:gd name="connsiteX15" fmla="*/ 647707 w 2163662"/>
                <a:gd name="connsiteY15" fmla="*/ 1723438 h 1844171"/>
                <a:gd name="connsiteX16" fmla="*/ 485148 w 2163662"/>
                <a:gd name="connsiteY16" fmla="*/ 1585825 h 1844171"/>
                <a:gd name="connsiteX17" fmla="*/ 282032 w 2163662"/>
                <a:gd name="connsiteY17" fmla="*/ 1480677 h 1844171"/>
                <a:gd name="connsiteX18" fmla="*/ 66318 w 2163662"/>
                <a:gd name="connsiteY18" fmla="*/ 1130454 h 1844171"/>
                <a:gd name="connsiteX19" fmla="*/ 0 w 2163662"/>
                <a:gd name="connsiteY19" fmla="*/ 935541 h 1844171"/>
                <a:gd name="connsiteX20" fmla="*/ 34482 w 2163662"/>
                <a:gd name="connsiteY20" fmla="*/ 718394 h 1844171"/>
                <a:gd name="connsiteX21" fmla="*/ 236054 w 2163662"/>
                <a:gd name="connsiteY21" fmla="*/ 468082 h 1844171"/>
                <a:gd name="connsiteX0" fmla="*/ 236054 w 2209222"/>
                <a:gd name="connsiteY0" fmla="*/ 468082 h 1844171"/>
                <a:gd name="connsiteX1" fmla="*/ 601807 w 2209222"/>
                <a:gd name="connsiteY1" fmla="*/ 376157 h 1844171"/>
                <a:gd name="connsiteX2" fmla="*/ 896848 w 2209222"/>
                <a:gd name="connsiteY2" fmla="*/ 221544 h 1844171"/>
                <a:gd name="connsiteX3" fmla="*/ 1415035 w 2209222"/>
                <a:gd name="connsiteY3" fmla="*/ 0 h 1844171"/>
                <a:gd name="connsiteX4" fmla="*/ 1950141 w 2209222"/>
                <a:gd name="connsiteY4" fmla="*/ 113433 h 1844171"/>
                <a:gd name="connsiteX5" fmla="*/ 2095139 w 2209222"/>
                <a:gd name="connsiteY5" fmla="*/ 595612 h 1844171"/>
                <a:gd name="connsiteX6" fmla="*/ 2163662 w 2209222"/>
                <a:gd name="connsiteY6" fmla="*/ 817131 h 1844171"/>
                <a:gd name="connsiteX7" fmla="*/ 2209222 w 2209222"/>
                <a:gd name="connsiteY7" fmla="*/ 1188716 h 1844171"/>
                <a:gd name="connsiteX8" fmla="*/ 1837236 w 2209222"/>
                <a:gd name="connsiteY8" fmla="*/ 1302653 h 1844171"/>
                <a:gd name="connsiteX9" fmla="*/ 1721115 w 2209222"/>
                <a:gd name="connsiteY9" fmla="*/ 1535945 h 1844171"/>
                <a:gd name="connsiteX10" fmla="*/ 1637929 w 2209222"/>
                <a:gd name="connsiteY10" fmla="*/ 1637340 h 1844171"/>
                <a:gd name="connsiteX11" fmla="*/ 1607826 w 2209222"/>
                <a:gd name="connsiteY11" fmla="*/ 1844171 h 1844171"/>
                <a:gd name="connsiteX12" fmla="*/ 1359806 w 2209222"/>
                <a:gd name="connsiteY12" fmla="*/ 1788175 h 1844171"/>
                <a:gd name="connsiteX13" fmla="*/ 1189874 w 2209222"/>
                <a:gd name="connsiteY13" fmla="*/ 1763899 h 1844171"/>
                <a:gd name="connsiteX14" fmla="*/ 825732 w 2209222"/>
                <a:gd name="connsiteY14" fmla="*/ 1699162 h 1844171"/>
                <a:gd name="connsiteX15" fmla="*/ 647707 w 2209222"/>
                <a:gd name="connsiteY15" fmla="*/ 1723438 h 1844171"/>
                <a:gd name="connsiteX16" fmla="*/ 485148 w 2209222"/>
                <a:gd name="connsiteY16" fmla="*/ 1585825 h 1844171"/>
                <a:gd name="connsiteX17" fmla="*/ 282032 w 2209222"/>
                <a:gd name="connsiteY17" fmla="*/ 1480677 h 1844171"/>
                <a:gd name="connsiteX18" fmla="*/ 66318 w 2209222"/>
                <a:gd name="connsiteY18" fmla="*/ 1130454 h 1844171"/>
                <a:gd name="connsiteX19" fmla="*/ 0 w 2209222"/>
                <a:gd name="connsiteY19" fmla="*/ 935541 h 1844171"/>
                <a:gd name="connsiteX20" fmla="*/ 34482 w 2209222"/>
                <a:gd name="connsiteY20" fmla="*/ 718394 h 1844171"/>
                <a:gd name="connsiteX21" fmla="*/ 236054 w 2209222"/>
                <a:gd name="connsiteY21" fmla="*/ 468082 h 1844171"/>
                <a:gd name="connsiteX0" fmla="*/ 236054 w 2209222"/>
                <a:gd name="connsiteY0" fmla="*/ 468082 h 1844171"/>
                <a:gd name="connsiteX1" fmla="*/ 601807 w 2209222"/>
                <a:gd name="connsiteY1" fmla="*/ 376157 h 1844171"/>
                <a:gd name="connsiteX2" fmla="*/ 896848 w 2209222"/>
                <a:gd name="connsiteY2" fmla="*/ 221544 h 1844171"/>
                <a:gd name="connsiteX3" fmla="*/ 1415035 w 2209222"/>
                <a:gd name="connsiteY3" fmla="*/ 0 h 1844171"/>
                <a:gd name="connsiteX4" fmla="*/ 1950141 w 2209222"/>
                <a:gd name="connsiteY4" fmla="*/ 113433 h 1844171"/>
                <a:gd name="connsiteX5" fmla="*/ 2095139 w 2209222"/>
                <a:gd name="connsiteY5" fmla="*/ 595612 h 1844171"/>
                <a:gd name="connsiteX6" fmla="*/ 2163662 w 2209222"/>
                <a:gd name="connsiteY6" fmla="*/ 817131 h 1844171"/>
                <a:gd name="connsiteX7" fmla="*/ 2209222 w 2209222"/>
                <a:gd name="connsiteY7" fmla="*/ 1188716 h 1844171"/>
                <a:gd name="connsiteX8" fmla="*/ 1940327 w 2209222"/>
                <a:gd name="connsiteY8" fmla="*/ 1273198 h 1844171"/>
                <a:gd name="connsiteX9" fmla="*/ 1721115 w 2209222"/>
                <a:gd name="connsiteY9" fmla="*/ 1535945 h 1844171"/>
                <a:gd name="connsiteX10" fmla="*/ 1637929 w 2209222"/>
                <a:gd name="connsiteY10" fmla="*/ 1637340 h 1844171"/>
                <a:gd name="connsiteX11" fmla="*/ 1607826 w 2209222"/>
                <a:gd name="connsiteY11" fmla="*/ 1844171 h 1844171"/>
                <a:gd name="connsiteX12" fmla="*/ 1359806 w 2209222"/>
                <a:gd name="connsiteY12" fmla="*/ 1788175 h 1844171"/>
                <a:gd name="connsiteX13" fmla="*/ 1189874 w 2209222"/>
                <a:gd name="connsiteY13" fmla="*/ 1763899 h 1844171"/>
                <a:gd name="connsiteX14" fmla="*/ 825732 w 2209222"/>
                <a:gd name="connsiteY14" fmla="*/ 1699162 h 1844171"/>
                <a:gd name="connsiteX15" fmla="*/ 647707 w 2209222"/>
                <a:gd name="connsiteY15" fmla="*/ 1723438 h 1844171"/>
                <a:gd name="connsiteX16" fmla="*/ 485148 w 2209222"/>
                <a:gd name="connsiteY16" fmla="*/ 1585825 h 1844171"/>
                <a:gd name="connsiteX17" fmla="*/ 282032 w 2209222"/>
                <a:gd name="connsiteY17" fmla="*/ 1480677 h 1844171"/>
                <a:gd name="connsiteX18" fmla="*/ 66318 w 2209222"/>
                <a:gd name="connsiteY18" fmla="*/ 1130454 h 1844171"/>
                <a:gd name="connsiteX19" fmla="*/ 0 w 2209222"/>
                <a:gd name="connsiteY19" fmla="*/ 935541 h 1844171"/>
                <a:gd name="connsiteX20" fmla="*/ 34482 w 2209222"/>
                <a:gd name="connsiteY20" fmla="*/ 718394 h 1844171"/>
                <a:gd name="connsiteX21" fmla="*/ 236054 w 2209222"/>
                <a:gd name="connsiteY21" fmla="*/ 468082 h 1844171"/>
                <a:gd name="connsiteX0" fmla="*/ 236054 w 2209222"/>
                <a:gd name="connsiteY0" fmla="*/ 468082 h 1844171"/>
                <a:gd name="connsiteX1" fmla="*/ 601807 w 2209222"/>
                <a:gd name="connsiteY1" fmla="*/ 376157 h 1844171"/>
                <a:gd name="connsiteX2" fmla="*/ 896848 w 2209222"/>
                <a:gd name="connsiteY2" fmla="*/ 221544 h 1844171"/>
                <a:gd name="connsiteX3" fmla="*/ 1415035 w 2209222"/>
                <a:gd name="connsiteY3" fmla="*/ 0 h 1844171"/>
                <a:gd name="connsiteX4" fmla="*/ 1950141 w 2209222"/>
                <a:gd name="connsiteY4" fmla="*/ 113433 h 1844171"/>
                <a:gd name="connsiteX5" fmla="*/ 2095139 w 2209222"/>
                <a:gd name="connsiteY5" fmla="*/ 595612 h 1844171"/>
                <a:gd name="connsiteX6" fmla="*/ 2163662 w 2209222"/>
                <a:gd name="connsiteY6" fmla="*/ 817131 h 1844171"/>
                <a:gd name="connsiteX7" fmla="*/ 2209222 w 2209222"/>
                <a:gd name="connsiteY7" fmla="*/ 1188716 h 1844171"/>
                <a:gd name="connsiteX8" fmla="*/ 1940327 w 2209222"/>
                <a:gd name="connsiteY8" fmla="*/ 1273198 h 1844171"/>
                <a:gd name="connsiteX9" fmla="*/ 1868388 w 2209222"/>
                <a:gd name="connsiteY9" fmla="*/ 1535944 h 1844171"/>
                <a:gd name="connsiteX10" fmla="*/ 1637929 w 2209222"/>
                <a:gd name="connsiteY10" fmla="*/ 1637340 h 1844171"/>
                <a:gd name="connsiteX11" fmla="*/ 1607826 w 2209222"/>
                <a:gd name="connsiteY11" fmla="*/ 1844171 h 1844171"/>
                <a:gd name="connsiteX12" fmla="*/ 1359806 w 2209222"/>
                <a:gd name="connsiteY12" fmla="*/ 1788175 h 1844171"/>
                <a:gd name="connsiteX13" fmla="*/ 1189874 w 2209222"/>
                <a:gd name="connsiteY13" fmla="*/ 1763899 h 1844171"/>
                <a:gd name="connsiteX14" fmla="*/ 825732 w 2209222"/>
                <a:gd name="connsiteY14" fmla="*/ 1699162 h 1844171"/>
                <a:gd name="connsiteX15" fmla="*/ 647707 w 2209222"/>
                <a:gd name="connsiteY15" fmla="*/ 1723438 h 1844171"/>
                <a:gd name="connsiteX16" fmla="*/ 485148 w 2209222"/>
                <a:gd name="connsiteY16" fmla="*/ 1585825 h 1844171"/>
                <a:gd name="connsiteX17" fmla="*/ 282032 w 2209222"/>
                <a:gd name="connsiteY17" fmla="*/ 1480677 h 1844171"/>
                <a:gd name="connsiteX18" fmla="*/ 66318 w 2209222"/>
                <a:gd name="connsiteY18" fmla="*/ 1130454 h 1844171"/>
                <a:gd name="connsiteX19" fmla="*/ 0 w 2209222"/>
                <a:gd name="connsiteY19" fmla="*/ 935541 h 1844171"/>
                <a:gd name="connsiteX20" fmla="*/ 34482 w 2209222"/>
                <a:gd name="connsiteY20" fmla="*/ 718394 h 1844171"/>
                <a:gd name="connsiteX21" fmla="*/ 236054 w 2209222"/>
                <a:gd name="connsiteY21" fmla="*/ 468082 h 1844171"/>
                <a:gd name="connsiteX0" fmla="*/ 236054 w 2209222"/>
                <a:gd name="connsiteY0" fmla="*/ 468082 h 1844171"/>
                <a:gd name="connsiteX1" fmla="*/ 601807 w 2209222"/>
                <a:gd name="connsiteY1" fmla="*/ 376157 h 1844171"/>
                <a:gd name="connsiteX2" fmla="*/ 896848 w 2209222"/>
                <a:gd name="connsiteY2" fmla="*/ 221544 h 1844171"/>
                <a:gd name="connsiteX3" fmla="*/ 1415035 w 2209222"/>
                <a:gd name="connsiteY3" fmla="*/ 0 h 1844171"/>
                <a:gd name="connsiteX4" fmla="*/ 1950141 w 2209222"/>
                <a:gd name="connsiteY4" fmla="*/ 113433 h 1844171"/>
                <a:gd name="connsiteX5" fmla="*/ 2095139 w 2209222"/>
                <a:gd name="connsiteY5" fmla="*/ 595612 h 1844171"/>
                <a:gd name="connsiteX6" fmla="*/ 2163662 w 2209222"/>
                <a:gd name="connsiteY6" fmla="*/ 817131 h 1844171"/>
                <a:gd name="connsiteX7" fmla="*/ 2209222 w 2209222"/>
                <a:gd name="connsiteY7" fmla="*/ 1188716 h 1844171"/>
                <a:gd name="connsiteX8" fmla="*/ 1940327 w 2209222"/>
                <a:gd name="connsiteY8" fmla="*/ 1273198 h 1844171"/>
                <a:gd name="connsiteX9" fmla="*/ 1868388 w 2209222"/>
                <a:gd name="connsiteY9" fmla="*/ 1535944 h 1844171"/>
                <a:gd name="connsiteX10" fmla="*/ 1799930 w 2209222"/>
                <a:gd name="connsiteY10" fmla="*/ 1733067 h 1844171"/>
                <a:gd name="connsiteX11" fmla="*/ 1607826 w 2209222"/>
                <a:gd name="connsiteY11" fmla="*/ 1844171 h 1844171"/>
                <a:gd name="connsiteX12" fmla="*/ 1359806 w 2209222"/>
                <a:gd name="connsiteY12" fmla="*/ 1788175 h 1844171"/>
                <a:gd name="connsiteX13" fmla="*/ 1189874 w 2209222"/>
                <a:gd name="connsiteY13" fmla="*/ 1763899 h 1844171"/>
                <a:gd name="connsiteX14" fmla="*/ 825732 w 2209222"/>
                <a:gd name="connsiteY14" fmla="*/ 1699162 h 1844171"/>
                <a:gd name="connsiteX15" fmla="*/ 647707 w 2209222"/>
                <a:gd name="connsiteY15" fmla="*/ 1723438 h 1844171"/>
                <a:gd name="connsiteX16" fmla="*/ 485148 w 2209222"/>
                <a:gd name="connsiteY16" fmla="*/ 1585825 h 1844171"/>
                <a:gd name="connsiteX17" fmla="*/ 282032 w 2209222"/>
                <a:gd name="connsiteY17" fmla="*/ 1480677 h 1844171"/>
                <a:gd name="connsiteX18" fmla="*/ 66318 w 2209222"/>
                <a:gd name="connsiteY18" fmla="*/ 1130454 h 1844171"/>
                <a:gd name="connsiteX19" fmla="*/ 0 w 2209222"/>
                <a:gd name="connsiteY19" fmla="*/ 935541 h 1844171"/>
                <a:gd name="connsiteX20" fmla="*/ 34482 w 2209222"/>
                <a:gd name="connsiteY20" fmla="*/ 718394 h 1844171"/>
                <a:gd name="connsiteX21" fmla="*/ 236054 w 2209222"/>
                <a:gd name="connsiteY21" fmla="*/ 468082 h 1844171"/>
                <a:gd name="connsiteX0" fmla="*/ 420146 w 2209222"/>
                <a:gd name="connsiteY0" fmla="*/ 688992 h 1844171"/>
                <a:gd name="connsiteX1" fmla="*/ 601807 w 2209222"/>
                <a:gd name="connsiteY1" fmla="*/ 376157 h 1844171"/>
                <a:gd name="connsiteX2" fmla="*/ 896848 w 2209222"/>
                <a:gd name="connsiteY2" fmla="*/ 221544 h 1844171"/>
                <a:gd name="connsiteX3" fmla="*/ 1415035 w 2209222"/>
                <a:gd name="connsiteY3" fmla="*/ 0 h 1844171"/>
                <a:gd name="connsiteX4" fmla="*/ 1950141 w 2209222"/>
                <a:gd name="connsiteY4" fmla="*/ 113433 h 1844171"/>
                <a:gd name="connsiteX5" fmla="*/ 2095139 w 2209222"/>
                <a:gd name="connsiteY5" fmla="*/ 595612 h 1844171"/>
                <a:gd name="connsiteX6" fmla="*/ 2163662 w 2209222"/>
                <a:gd name="connsiteY6" fmla="*/ 817131 h 1844171"/>
                <a:gd name="connsiteX7" fmla="*/ 2209222 w 2209222"/>
                <a:gd name="connsiteY7" fmla="*/ 1188716 h 1844171"/>
                <a:gd name="connsiteX8" fmla="*/ 1940327 w 2209222"/>
                <a:gd name="connsiteY8" fmla="*/ 1273198 h 1844171"/>
                <a:gd name="connsiteX9" fmla="*/ 1868388 w 2209222"/>
                <a:gd name="connsiteY9" fmla="*/ 1535944 h 1844171"/>
                <a:gd name="connsiteX10" fmla="*/ 1799930 w 2209222"/>
                <a:gd name="connsiteY10" fmla="*/ 1733067 h 1844171"/>
                <a:gd name="connsiteX11" fmla="*/ 1607826 w 2209222"/>
                <a:gd name="connsiteY11" fmla="*/ 1844171 h 1844171"/>
                <a:gd name="connsiteX12" fmla="*/ 1359806 w 2209222"/>
                <a:gd name="connsiteY12" fmla="*/ 1788175 h 1844171"/>
                <a:gd name="connsiteX13" fmla="*/ 1189874 w 2209222"/>
                <a:gd name="connsiteY13" fmla="*/ 1763899 h 1844171"/>
                <a:gd name="connsiteX14" fmla="*/ 825732 w 2209222"/>
                <a:gd name="connsiteY14" fmla="*/ 1699162 h 1844171"/>
                <a:gd name="connsiteX15" fmla="*/ 647707 w 2209222"/>
                <a:gd name="connsiteY15" fmla="*/ 1723438 h 1844171"/>
                <a:gd name="connsiteX16" fmla="*/ 485148 w 2209222"/>
                <a:gd name="connsiteY16" fmla="*/ 1585825 h 1844171"/>
                <a:gd name="connsiteX17" fmla="*/ 282032 w 2209222"/>
                <a:gd name="connsiteY17" fmla="*/ 1480677 h 1844171"/>
                <a:gd name="connsiteX18" fmla="*/ 66318 w 2209222"/>
                <a:gd name="connsiteY18" fmla="*/ 1130454 h 1844171"/>
                <a:gd name="connsiteX19" fmla="*/ 0 w 2209222"/>
                <a:gd name="connsiteY19" fmla="*/ 935541 h 1844171"/>
                <a:gd name="connsiteX20" fmla="*/ 34482 w 2209222"/>
                <a:gd name="connsiteY20" fmla="*/ 718394 h 1844171"/>
                <a:gd name="connsiteX21" fmla="*/ 420146 w 2209222"/>
                <a:gd name="connsiteY21" fmla="*/ 688992 h 1844171"/>
                <a:gd name="connsiteX0" fmla="*/ 420146 w 2209222"/>
                <a:gd name="connsiteY0" fmla="*/ 688992 h 1844171"/>
                <a:gd name="connsiteX1" fmla="*/ 601807 w 2209222"/>
                <a:gd name="connsiteY1" fmla="*/ 376157 h 1844171"/>
                <a:gd name="connsiteX2" fmla="*/ 896848 w 2209222"/>
                <a:gd name="connsiteY2" fmla="*/ 221544 h 1844171"/>
                <a:gd name="connsiteX3" fmla="*/ 1415035 w 2209222"/>
                <a:gd name="connsiteY3" fmla="*/ 0 h 1844171"/>
                <a:gd name="connsiteX4" fmla="*/ 1710822 w 2209222"/>
                <a:gd name="connsiteY4" fmla="*/ 334342 h 1844171"/>
                <a:gd name="connsiteX5" fmla="*/ 2095139 w 2209222"/>
                <a:gd name="connsiteY5" fmla="*/ 595612 h 1844171"/>
                <a:gd name="connsiteX6" fmla="*/ 2163662 w 2209222"/>
                <a:gd name="connsiteY6" fmla="*/ 817131 h 1844171"/>
                <a:gd name="connsiteX7" fmla="*/ 2209222 w 2209222"/>
                <a:gd name="connsiteY7" fmla="*/ 1188716 h 1844171"/>
                <a:gd name="connsiteX8" fmla="*/ 1940327 w 2209222"/>
                <a:gd name="connsiteY8" fmla="*/ 1273198 h 1844171"/>
                <a:gd name="connsiteX9" fmla="*/ 1868388 w 2209222"/>
                <a:gd name="connsiteY9" fmla="*/ 1535944 h 1844171"/>
                <a:gd name="connsiteX10" fmla="*/ 1799930 w 2209222"/>
                <a:gd name="connsiteY10" fmla="*/ 1733067 h 1844171"/>
                <a:gd name="connsiteX11" fmla="*/ 1607826 w 2209222"/>
                <a:gd name="connsiteY11" fmla="*/ 1844171 h 1844171"/>
                <a:gd name="connsiteX12" fmla="*/ 1359806 w 2209222"/>
                <a:gd name="connsiteY12" fmla="*/ 1788175 h 1844171"/>
                <a:gd name="connsiteX13" fmla="*/ 1189874 w 2209222"/>
                <a:gd name="connsiteY13" fmla="*/ 1763899 h 1844171"/>
                <a:gd name="connsiteX14" fmla="*/ 825732 w 2209222"/>
                <a:gd name="connsiteY14" fmla="*/ 1699162 h 1844171"/>
                <a:gd name="connsiteX15" fmla="*/ 647707 w 2209222"/>
                <a:gd name="connsiteY15" fmla="*/ 1723438 h 1844171"/>
                <a:gd name="connsiteX16" fmla="*/ 485148 w 2209222"/>
                <a:gd name="connsiteY16" fmla="*/ 1585825 h 1844171"/>
                <a:gd name="connsiteX17" fmla="*/ 282032 w 2209222"/>
                <a:gd name="connsiteY17" fmla="*/ 1480677 h 1844171"/>
                <a:gd name="connsiteX18" fmla="*/ 66318 w 2209222"/>
                <a:gd name="connsiteY18" fmla="*/ 1130454 h 1844171"/>
                <a:gd name="connsiteX19" fmla="*/ 0 w 2209222"/>
                <a:gd name="connsiteY19" fmla="*/ 935541 h 1844171"/>
                <a:gd name="connsiteX20" fmla="*/ 34482 w 2209222"/>
                <a:gd name="connsiteY20" fmla="*/ 718394 h 1844171"/>
                <a:gd name="connsiteX21" fmla="*/ 420146 w 2209222"/>
                <a:gd name="connsiteY21" fmla="*/ 688992 h 1844171"/>
                <a:gd name="connsiteX0" fmla="*/ 420146 w 2209222"/>
                <a:gd name="connsiteY0" fmla="*/ 688992 h 1844171"/>
                <a:gd name="connsiteX1" fmla="*/ 601807 w 2209222"/>
                <a:gd name="connsiteY1" fmla="*/ 376157 h 1844171"/>
                <a:gd name="connsiteX2" fmla="*/ 896848 w 2209222"/>
                <a:gd name="connsiteY2" fmla="*/ 221544 h 1844171"/>
                <a:gd name="connsiteX3" fmla="*/ 1415035 w 2209222"/>
                <a:gd name="connsiteY3" fmla="*/ 0 h 1844171"/>
                <a:gd name="connsiteX4" fmla="*/ 1710822 w 2209222"/>
                <a:gd name="connsiteY4" fmla="*/ 334342 h 1844171"/>
                <a:gd name="connsiteX5" fmla="*/ 2095139 w 2209222"/>
                <a:gd name="connsiteY5" fmla="*/ 595612 h 1844171"/>
                <a:gd name="connsiteX6" fmla="*/ 2163662 w 2209222"/>
                <a:gd name="connsiteY6" fmla="*/ 817131 h 1844171"/>
                <a:gd name="connsiteX7" fmla="*/ 2209222 w 2209222"/>
                <a:gd name="connsiteY7" fmla="*/ 1188716 h 1844171"/>
                <a:gd name="connsiteX8" fmla="*/ 1940327 w 2209222"/>
                <a:gd name="connsiteY8" fmla="*/ 1273198 h 1844171"/>
                <a:gd name="connsiteX9" fmla="*/ 1868388 w 2209222"/>
                <a:gd name="connsiteY9" fmla="*/ 1535944 h 1844171"/>
                <a:gd name="connsiteX10" fmla="*/ 1799930 w 2209222"/>
                <a:gd name="connsiteY10" fmla="*/ 1733067 h 1844171"/>
                <a:gd name="connsiteX11" fmla="*/ 1607826 w 2209222"/>
                <a:gd name="connsiteY11" fmla="*/ 1844171 h 1844171"/>
                <a:gd name="connsiteX12" fmla="*/ 1359806 w 2209222"/>
                <a:gd name="connsiteY12" fmla="*/ 1788175 h 1844171"/>
                <a:gd name="connsiteX13" fmla="*/ 1189874 w 2209222"/>
                <a:gd name="connsiteY13" fmla="*/ 1763899 h 1844171"/>
                <a:gd name="connsiteX14" fmla="*/ 825732 w 2209222"/>
                <a:gd name="connsiteY14" fmla="*/ 1699162 h 1844171"/>
                <a:gd name="connsiteX15" fmla="*/ 647707 w 2209222"/>
                <a:gd name="connsiteY15" fmla="*/ 1723438 h 1844171"/>
                <a:gd name="connsiteX16" fmla="*/ 485148 w 2209222"/>
                <a:gd name="connsiteY16" fmla="*/ 1585825 h 1844171"/>
                <a:gd name="connsiteX17" fmla="*/ 282032 w 2209222"/>
                <a:gd name="connsiteY17" fmla="*/ 1480677 h 1844171"/>
                <a:gd name="connsiteX18" fmla="*/ 66318 w 2209222"/>
                <a:gd name="connsiteY18" fmla="*/ 1130454 h 1844171"/>
                <a:gd name="connsiteX19" fmla="*/ 0 w 2209222"/>
                <a:gd name="connsiteY19" fmla="*/ 935541 h 1844171"/>
                <a:gd name="connsiteX20" fmla="*/ 144937 w 2209222"/>
                <a:gd name="connsiteY20" fmla="*/ 792031 h 1844171"/>
                <a:gd name="connsiteX21" fmla="*/ 420146 w 2209222"/>
                <a:gd name="connsiteY21" fmla="*/ 688992 h 1844171"/>
                <a:gd name="connsiteX0" fmla="*/ 427465 w 2216541"/>
                <a:gd name="connsiteY0" fmla="*/ 688992 h 1844171"/>
                <a:gd name="connsiteX1" fmla="*/ 609126 w 2216541"/>
                <a:gd name="connsiteY1" fmla="*/ 376157 h 1844171"/>
                <a:gd name="connsiteX2" fmla="*/ 904167 w 2216541"/>
                <a:gd name="connsiteY2" fmla="*/ 221544 h 1844171"/>
                <a:gd name="connsiteX3" fmla="*/ 1422354 w 2216541"/>
                <a:gd name="connsiteY3" fmla="*/ 0 h 1844171"/>
                <a:gd name="connsiteX4" fmla="*/ 1718141 w 2216541"/>
                <a:gd name="connsiteY4" fmla="*/ 334342 h 1844171"/>
                <a:gd name="connsiteX5" fmla="*/ 2102458 w 2216541"/>
                <a:gd name="connsiteY5" fmla="*/ 595612 h 1844171"/>
                <a:gd name="connsiteX6" fmla="*/ 2170981 w 2216541"/>
                <a:gd name="connsiteY6" fmla="*/ 817131 h 1844171"/>
                <a:gd name="connsiteX7" fmla="*/ 2216541 w 2216541"/>
                <a:gd name="connsiteY7" fmla="*/ 1188716 h 1844171"/>
                <a:gd name="connsiteX8" fmla="*/ 1947646 w 2216541"/>
                <a:gd name="connsiteY8" fmla="*/ 1273198 h 1844171"/>
                <a:gd name="connsiteX9" fmla="*/ 1875707 w 2216541"/>
                <a:gd name="connsiteY9" fmla="*/ 1535944 h 1844171"/>
                <a:gd name="connsiteX10" fmla="*/ 1807249 w 2216541"/>
                <a:gd name="connsiteY10" fmla="*/ 1733067 h 1844171"/>
                <a:gd name="connsiteX11" fmla="*/ 1615145 w 2216541"/>
                <a:gd name="connsiteY11" fmla="*/ 1844171 h 1844171"/>
                <a:gd name="connsiteX12" fmla="*/ 1367125 w 2216541"/>
                <a:gd name="connsiteY12" fmla="*/ 1788175 h 1844171"/>
                <a:gd name="connsiteX13" fmla="*/ 1197193 w 2216541"/>
                <a:gd name="connsiteY13" fmla="*/ 1763899 h 1844171"/>
                <a:gd name="connsiteX14" fmla="*/ 833051 w 2216541"/>
                <a:gd name="connsiteY14" fmla="*/ 1699162 h 1844171"/>
                <a:gd name="connsiteX15" fmla="*/ 655026 w 2216541"/>
                <a:gd name="connsiteY15" fmla="*/ 1723438 h 1844171"/>
                <a:gd name="connsiteX16" fmla="*/ 492467 w 2216541"/>
                <a:gd name="connsiteY16" fmla="*/ 1585825 h 1844171"/>
                <a:gd name="connsiteX17" fmla="*/ 289351 w 2216541"/>
                <a:gd name="connsiteY17" fmla="*/ 1480677 h 1844171"/>
                <a:gd name="connsiteX18" fmla="*/ 0 w 2216541"/>
                <a:gd name="connsiteY18" fmla="*/ 1425000 h 1844171"/>
                <a:gd name="connsiteX19" fmla="*/ 7319 w 2216541"/>
                <a:gd name="connsiteY19" fmla="*/ 935541 h 1844171"/>
                <a:gd name="connsiteX20" fmla="*/ 152256 w 2216541"/>
                <a:gd name="connsiteY20" fmla="*/ 792031 h 1844171"/>
                <a:gd name="connsiteX21" fmla="*/ 427465 w 2216541"/>
                <a:gd name="connsiteY21" fmla="*/ 688992 h 1844171"/>
                <a:gd name="connsiteX0" fmla="*/ 427465 w 2216541"/>
                <a:gd name="connsiteY0" fmla="*/ 688992 h 1844171"/>
                <a:gd name="connsiteX1" fmla="*/ 811627 w 2216541"/>
                <a:gd name="connsiteY1" fmla="*/ 541839 h 1844171"/>
                <a:gd name="connsiteX2" fmla="*/ 904167 w 2216541"/>
                <a:gd name="connsiteY2" fmla="*/ 221544 h 1844171"/>
                <a:gd name="connsiteX3" fmla="*/ 1422354 w 2216541"/>
                <a:gd name="connsiteY3" fmla="*/ 0 h 1844171"/>
                <a:gd name="connsiteX4" fmla="*/ 1718141 w 2216541"/>
                <a:gd name="connsiteY4" fmla="*/ 334342 h 1844171"/>
                <a:gd name="connsiteX5" fmla="*/ 2102458 w 2216541"/>
                <a:gd name="connsiteY5" fmla="*/ 595612 h 1844171"/>
                <a:gd name="connsiteX6" fmla="*/ 2170981 w 2216541"/>
                <a:gd name="connsiteY6" fmla="*/ 817131 h 1844171"/>
                <a:gd name="connsiteX7" fmla="*/ 2216541 w 2216541"/>
                <a:gd name="connsiteY7" fmla="*/ 1188716 h 1844171"/>
                <a:gd name="connsiteX8" fmla="*/ 1947646 w 2216541"/>
                <a:gd name="connsiteY8" fmla="*/ 1273198 h 1844171"/>
                <a:gd name="connsiteX9" fmla="*/ 1875707 w 2216541"/>
                <a:gd name="connsiteY9" fmla="*/ 1535944 h 1844171"/>
                <a:gd name="connsiteX10" fmla="*/ 1807249 w 2216541"/>
                <a:gd name="connsiteY10" fmla="*/ 1733067 h 1844171"/>
                <a:gd name="connsiteX11" fmla="*/ 1615145 w 2216541"/>
                <a:gd name="connsiteY11" fmla="*/ 1844171 h 1844171"/>
                <a:gd name="connsiteX12" fmla="*/ 1367125 w 2216541"/>
                <a:gd name="connsiteY12" fmla="*/ 1788175 h 1844171"/>
                <a:gd name="connsiteX13" fmla="*/ 1197193 w 2216541"/>
                <a:gd name="connsiteY13" fmla="*/ 1763899 h 1844171"/>
                <a:gd name="connsiteX14" fmla="*/ 833051 w 2216541"/>
                <a:gd name="connsiteY14" fmla="*/ 1699162 h 1844171"/>
                <a:gd name="connsiteX15" fmla="*/ 655026 w 2216541"/>
                <a:gd name="connsiteY15" fmla="*/ 1723438 h 1844171"/>
                <a:gd name="connsiteX16" fmla="*/ 492467 w 2216541"/>
                <a:gd name="connsiteY16" fmla="*/ 1585825 h 1844171"/>
                <a:gd name="connsiteX17" fmla="*/ 289351 w 2216541"/>
                <a:gd name="connsiteY17" fmla="*/ 1480677 h 1844171"/>
                <a:gd name="connsiteX18" fmla="*/ 0 w 2216541"/>
                <a:gd name="connsiteY18" fmla="*/ 1425000 h 1844171"/>
                <a:gd name="connsiteX19" fmla="*/ 7319 w 2216541"/>
                <a:gd name="connsiteY19" fmla="*/ 935541 h 1844171"/>
                <a:gd name="connsiteX20" fmla="*/ 152256 w 2216541"/>
                <a:gd name="connsiteY20" fmla="*/ 792031 h 1844171"/>
                <a:gd name="connsiteX21" fmla="*/ 427465 w 2216541"/>
                <a:gd name="connsiteY21" fmla="*/ 688992 h 1844171"/>
                <a:gd name="connsiteX0" fmla="*/ 427465 w 2216541"/>
                <a:gd name="connsiteY0" fmla="*/ 688992 h 1844171"/>
                <a:gd name="connsiteX1" fmla="*/ 664353 w 2216541"/>
                <a:gd name="connsiteY1" fmla="*/ 541839 h 1844171"/>
                <a:gd name="connsiteX2" fmla="*/ 904167 w 2216541"/>
                <a:gd name="connsiteY2" fmla="*/ 221544 h 1844171"/>
                <a:gd name="connsiteX3" fmla="*/ 1422354 w 2216541"/>
                <a:gd name="connsiteY3" fmla="*/ 0 h 1844171"/>
                <a:gd name="connsiteX4" fmla="*/ 1718141 w 2216541"/>
                <a:gd name="connsiteY4" fmla="*/ 334342 h 1844171"/>
                <a:gd name="connsiteX5" fmla="*/ 2102458 w 2216541"/>
                <a:gd name="connsiteY5" fmla="*/ 595612 h 1844171"/>
                <a:gd name="connsiteX6" fmla="*/ 2170981 w 2216541"/>
                <a:gd name="connsiteY6" fmla="*/ 817131 h 1844171"/>
                <a:gd name="connsiteX7" fmla="*/ 2216541 w 2216541"/>
                <a:gd name="connsiteY7" fmla="*/ 1188716 h 1844171"/>
                <a:gd name="connsiteX8" fmla="*/ 1947646 w 2216541"/>
                <a:gd name="connsiteY8" fmla="*/ 1273198 h 1844171"/>
                <a:gd name="connsiteX9" fmla="*/ 1875707 w 2216541"/>
                <a:gd name="connsiteY9" fmla="*/ 1535944 h 1844171"/>
                <a:gd name="connsiteX10" fmla="*/ 1807249 w 2216541"/>
                <a:gd name="connsiteY10" fmla="*/ 1733067 h 1844171"/>
                <a:gd name="connsiteX11" fmla="*/ 1615145 w 2216541"/>
                <a:gd name="connsiteY11" fmla="*/ 1844171 h 1844171"/>
                <a:gd name="connsiteX12" fmla="*/ 1367125 w 2216541"/>
                <a:gd name="connsiteY12" fmla="*/ 1788175 h 1844171"/>
                <a:gd name="connsiteX13" fmla="*/ 1197193 w 2216541"/>
                <a:gd name="connsiteY13" fmla="*/ 1763899 h 1844171"/>
                <a:gd name="connsiteX14" fmla="*/ 833051 w 2216541"/>
                <a:gd name="connsiteY14" fmla="*/ 1699162 h 1844171"/>
                <a:gd name="connsiteX15" fmla="*/ 655026 w 2216541"/>
                <a:gd name="connsiteY15" fmla="*/ 1723438 h 1844171"/>
                <a:gd name="connsiteX16" fmla="*/ 492467 w 2216541"/>
                <a:gd name="connsiteY16" fmla="*/ 1585825 h 1844171"/>
                <a:gd name="connsiteX17" fmla="*/ 289351 w 2216541"/>
                <a:gd name="connsiteY17" fmla="*/ 1480677 h 1844171"/>
                <a:gd name="connsiteX18" fmla="*/ 0 w 2216541"/>
                <a:gd name="connsiteY18" fmla="*/ 1425000 h 1844171"/>
                <a:gd name="connsiteX19" fmla="*/ 7319 w 2216541"/>
                <a:gd name="connsiteY19" fmla="*/ 935541 h 1844171"/>
                <a:gd name="connsiteX20" fmla="*/ 152256 w 2216541"/>
                <a:gd name="connsiteY20" fmla="*/ 792031 h 1844171"/>
                <a:gd name="connsiteX21" fmla="*/ 427465 w 2216541"/>
                <a:gd name="connsiteY21" fmla="*/ 688992 h 1844171"/>
                <a:gd name="connsiteX0" fmla="*/ 427465 w 2216541"/>
                <a:gd name="connsiteY0" fmla="*/ 688992 h 1844171"/>
                <a:gd name="connsiteX1" fmla="*/ 664353 w 2216541"/>
                <a:gd name="connsiteY1" fmla="*/ 541839 h 1844171"/>
                <a:gd name="connsiteX2" fmla="*/ 904167 w 2216541"/>
                <a:gd name="connsiteY2" fmla="*/ 221544 h 1844171"/>
                <a:gd name="connsiteX3" fmla="*/ 1422354 w 2216541"/>
                <a:gd name="connsiteY3" fmla="*/ 0 h 1844171"/>
                <a:gd name="connsiteX4" fmla="*/ 1718141 w 2216541"/>
                <a:gd name="connsiteY4" fmla="*/ 334342 h 1844171"/>
                <a:gd name="connsiteX5" fmla="*/ 2102458 w 2216541"/>
                <a:gd name="connsiteY5" fmla="*/ 595612 h 1844171"/>
                <a:gd name="connsiteX6" fmla="*/ 2170981 w 2216541"/>
                <a:gd name="connsiteY6" fmla="*/ 817131 h 1844171"/>
                <a:gd name="connsiteX7" fmla="*/ 2216541 w 2216541"/>
                <a:gd name="connsiteY7" fmla="*/ 1188716 h 1844171"/>
                <a:gd name="connsiteX8" fmla="*/ 1947646 w 2216541"/>
                <a:gd name="connsiteY8" fmla="*/ 1273198 h 1844171"/>
                <a:gd name="connsiteX9" fmla="*/ 1875707 w 2216541"/>
                <a:gd name="connsiteY9" fmla="*/ 1535944 h 1844171"/>
                <a:gd name="connsiteX10" fmla="*/ 1807249 w 2216541"/>
                <a:gd name="connsiteY10" fmla="*/ 1733067 h 1844171"/>
                <a:gd name="connsiteX11" fmla="*/ 1615145 w 2216541"/>
                <a:gd name="connsiteY11" fmla="*/ 1844171 h 1844171"/>
                <a:gd name="connsiteX12" fmla="*/ 1367125 w 2216541"/>
                <a:gd name="connsiteY12" fmla="*/ 1788175 h 1844171"/>
                <a:gd name="connsiteX13" fmla="*/ 1197193 w 2216541"/>
                <a:gd name="connsiteY13" fmla="*/ 1763899 h 1844171"/>
                <a:gd name="connsiteX14" fmla="*/ 833051 w 2216541"/>
                <a:gd name="connsiteY14" fmla="*/ 1699162 h 1844171"/>
                <a:gd name="connsiteX15" fmla="*/ 655026 w 2216541"/>
                <a:gd name="connsiteY15" fmla="*/ 1723438 h 1844171"/>
                <a:gd name="connsiteX16" fmla="*/ 492467 w 2216541"/>
                <a:gd name="connsiteY16" fmla="*/ 1585825 h 1844171"/>
                <a:gd name="connsiteX17" fmla="*/ 362988 w 2216541"/>
                <a:gd name="connsiteY17" fmla="*/ 1370222 h 1844171"/>
                <a:gd name="connsiteX18" fmla="*/ 0 w 2216541"/>
                <a:gd name="connsiteY18" fmla="*/ 1425000 h 1844171"/>
                <a:gd name="connsiteX19" fmla="*/ 7319 w 2216541"/>
                <a:gd name="connsiteY19" fmla="*/ 935541 h 1844171"/>
                <a:gd name="connsiteX20" fmla="*/ 152256 w 2216541"/>
                <a:gd name="connsiteY20" fmla="*/ 792031 h 1844171"/>
                <a:gd name="connsiteX21" fmla="*/ 427465 w 2216541"/>
                <a:gd name="connsiteY21" fmla="*/ 688992 h 1844171"/>
                <a:gd name="connsiteX0" fmla="*/ 445874 w 2234950"/>
                <a:gd name="connsiteY0" fmla="*/ 688992 h 1844171"/>
                <a:gd name="connsiteX1" fmla="*/ 682762 w 2234950"/>
                <a:gd name="connsiteY1" fmla="*/ 541839 h 1844171"/>
                <a:gd name="connsiteX2" fmla="*/ 922576 w 2234950"/>
                <a:gd name="connsiteY2" fmla="*/ 221544 h 1844171"/>
                <a:gd name="connsiteX3" fmla="*/ 1440763 w 2234950"/>
                <a:gd name="connsiteY3" fmla="*/ 0 h 1844171"/>
                <a:gd name="connsiteX4" fmla="*/ 1736550 w 2234950"/>
                <a:gd name="connsiteY4" fmla="*/ 334342 h 1844171"/>
                <a:gd name="connsiteX5" fmla="*/ 2120867 w 2234950"/>
                <a:gd name="connsiteY5" fmla="*/ 595612 h 1844171"/>
                <a:gd name="connsiteX6" fmla="*/ 2189390 w 2234950"/>
                <a:gd name="connsiteY6" fmla="*/ 817131 h 1844171"/>
                <a:gd name="connsiteX7" fmla="*/ 2234950 w 2234950"/>
                <a:gd name="connsiteY7" fmla="*/ 1188716 h 1844171"/>
                <a:gd name="connsiteX8" fmla="*/ 1966055 w 2234950"/>
                <a:gd name="connsiteY8" fmla="*/ 1273198 h 1844171"/>
                <a:gd name="connsiteX9" fmla="*/ 1894116 w 2234950"/>
                <a:gd name="connsiteY9" fmla="*/ 1535944 h 1844171"/>
                <a:gd name="connsiteX10" fmla="*/ 1825658 w 2234950"/>
                <a:gd name="connsiteY10" fmla="*/ 1733067 h 1844171"/>
                <a:gd name="connsiteX11" fmla="*/ 1633554 w 2234950"/>
                <a:gd name="connsiteY11" fmla="*/ 1844171 h 1844171"/>
                <a:gd name="connsiteX12" fmla="*/ 1385534 w 2234950"/>
                <a:gd name="connsiteY12" fmla="*/ 1788175 h 1844171"/>
                <a:gd name="connsiteX13" fmla="*/ 1215602 w 2234950"/>
                <a:gd name="connsiteY13" fmla="*/ 1763899 h 1844171"/>
                <a:gd name="connsiteX14" fmla="*/ 851460 w 2234950"/>
                <a:gd name="connsiteY14" fmla="*/ 1699162 h 1844171"/>
                <a:gd name="connsiteX15" fmla="*/ 673435 w 2234950"/>
                <a:gd name="connsiteY15" fmla="*/ 1723438 h 1844171"/>
                <a:gd name="connsiteX16" fmla="*/ 510876 w 2234950"/>
                <a:gd name="connsiteY16" fmla="*/ 1585825 h 1844171"/>
                <a:gd name="connsiteX17" fmla="*/ 381397 w 2234950"/>
                <a:gd name="connsiteY17" fmla="*/ 1370222 h 1844171"/>
                <a:gd name="connsiteX18" fmla="*/ 0 w 2234950"/>
                <a:gd name="connsiteY18" fmla="*/ 1296136 h 1844171"/>
                <a:gd name="connsiteX19" fmla="*/ 25728 w 2234950"/>
                <a:gd name="connsiteY19" fmla="*/ 935541 h 1844171"/>
                <a:gd name="connsiteX20" fmla="*/ 170665 w 2234950"/>
                <a:gd name="connsiteY20" fmla="*/ 792031 h 1844171"/>
                <a:gd name="connsiteX21" fmla="*/ 445874 w 2234950"/>
                <a:gd name="connsiteY21" fmla="*/ 688992 h 1844171"/>
                <a:gd name="connsiteX0" fmla="*/ 420146 w 2209222"/>
                <a:gd name="connsiteY0" fmla="*/ 688992 h 1844171"/>
                <a:gd name="connsiteX1" fmla="*/ 657034 w 2209222"/>
                <a:gd name="connsiteY1" fmla="*/ 541839 h 1844171"/>
                <a:gd name="connsiteX2" fmla="*/ 896848 w 2209222"/>
                <a:gd name="connsiteY2" fmla="*/ 221544 h 1844171"/>
                <a:gd name="connsiteX3" fmla="*/ 1415035 w 2209222"/>
                <a:gd name="connsiteY3" fmla="*/ 0 h 1844171"/>
                <a:gd name="connsiteX4" fmla="*/ 1710822 w 2209222"/>
                <a:gd name="connsiteY4" fmla="*/ 334342 h 1844171"/>
                <a:gd name="connsiteX5" fmla="*/ 2095139 w 2209222"/>
                <a:gd name="connsiteY5" fmla="*/ 595612 h 1844171"/>
                <a:gd name="connsiteX6" fmla="*/ 2163662 w 2209222"/>
                <a:gd name="connsiteY6" fmla="*/ 817131 h 1844171"/>
                <a:gd name="connsiteX7" fmla="*/ 2209222 w 2209222"/>
                <a:gd name="connsiteY7" fmla="*/ 1188716 h 1844171"/>
                <a:gd name="connsiteX8" fmla="*/ 1940327 w 2209222"/>
                <a:gd name="connsiteY8" fmla="*/ 1273198 h 1844171"/>
                <a:gd name="connsiteX9" fmla="*/ 1868388 w 2209222"/>
                <a:gd name="connsiteY9" fmla="*/ 1535944 h 1844171"/>
                <a:gd name="connsiteX10" fmla="*/ 1799930 w 2209222"/>
                <a:gd name="connsiteY10" fmla="*/ 1733067 h 1844171"/>
                <a:gd name="connsiteX11" fmla="*/ 1607826 w 2209222"/>
                <a:gd name="connsiteY11" fmla="*/ 1844171 h 1844171"/>
                <a:gd name="connsiteX12" fmla="*/ 1359806 w 2209222"/>
                <a:gd name="connsiteY12" fmla="*/ 1788175 h 1844171"/>
                <a:gd name="connsiteX13" fmla="*/ 1189874 w 2209222"/>
                <a:gd name="connsiteY13" fmla="*/ 1763899 h 1844171"/>
                <a:gd name="connsiteX14" fmla="*/ 825732 w 2209222"/>
                <a:gd name="connsiteY14" fmla="*/ 1699162 h 1844171"/>
                <a:gd name="connsiteX15" fmla="*/ 647707 w 2209222"/>
                <a:gd name="connsiteY15" fmla="*/ 1723438 h 1844171"/>
                <a:gd name="connsiteX16" fmla="*/ 485148 w 2209222"/>
                <a:gd name="connsiteY16" fmla="*/ 1585825 h 1844171"/>
                <a:gd name="connsiteX17" fmla="*/ 355669 w 2209222"/>
                <a:gd name="connsiteY17" fmla="*/ 1370222 h 1844171"/>
                <a:gd name="connsiteX18" fmla="*/ 183998 w 2209222"/>
                <a:gd name="connsiteY18" fmla="*/ 1184282 h 1844171"/>
                <a:gd name="connsiteX19" fmla="*/ 0 w 2209222"/>
                <a:gd name="connsiteY19" fmla="*/ 935541 h 1844171"/>
                <a:gd name="connsiteX20" fmla="*/ 144937 w 2209222"/>
                <a:gd name="connsiteY20" fmla="*/ 792031 h 1844171"/>
                <a:gd name="connsiteX21" fmla="*/ 420146 w 2209222"/>
                <a:gd name="connsiteY21" fmla="*/ 688992 h 1844171"/>
                <a:gd name="connsiteX0" fmla="*/ 275209 w 2064285"/>
                <a:gd name="connsiteY0" fmla="*/ 688992 h 1844171"/>
                <a:gd name="connsiteX1" fmla="*/ 512097 w 2064285"/>
                <a:gd name="connsiteY1" fmla="*/ 541839 h 1844171"/>
                <a:gd name="connsiteX2" fmla="*/ 751911 w 2064285"/>
                <a:gd name="connsiteY2" fmla="*/ 221544 h 1844171"/>
                <a:gd name="connsiteX3" fmla="*/ 1270098 w 2064285"/>
                <a:gd name="connsiteY3" fmla="*/ 0 h 1844171"/>
                <a:gd name="connsiteX4" fmla="*/ 1565885 w 2064285"/>
                <a:gd name="connsiteY4" fmla="*/ 334342 h 1844171"/>
                <a:gd name="connsiteX5" fmla="*/ 1950202 w 2064285"/>
                <a:gd name="connsiteY5" fmla="*/ 595612 h 1844171"/>
                <a:gd name="connsiteX6" fmla="*/ 2018725 w 2064285"/>
                <a:gd name="connsiteY6" fmla="*/ 817131 h 1844171"/>
                <a:gd name="connsiteX7" fmla="*/ 2064285 w 2064285"/>
                <a:gd name="connsiteY7" fmla="*/ 1188716 h 1844171"/>
                <a:gd name="connsiteX8" fmla="*/ 1795390 w 2064285"/>
                <a:gd name="connsiteY8" fmla="*/ 1273198 h 1844171"/>
                <a:gd name="connsiteX9" fmla="*/ 1723451 w 2064285"/>
                <a:gd name="connsiteY9" fmla="*/ 1535944 h 1844171"/>
                <a:gd name="connsiteX10" fmla="*/ 1654993 w 2064285"/>
                <a:gd name="connsiteY10" fmla="*/ 1733067 h 1844171"/>
                <a:gd name="connsiteX11" fmla="*/ 1462889 w 2064285"/>
                <a:gd name="connsiteY11" fmla="*/ 1844171 h 1844171"/>
                <a:gd name="connsiteX12" fmla="*/ 1214869 w 2064285"/>
                <a:gd name="connsiteY12" fmla="*/ 1788175 h 1844171"/>
                <a:gd name="connsiteX13" fmla="*/ 1044937 w 2064285"/>
                <a:gd name="connsiteY13" fmla="*/ 1763899 h 1844171"/>
                <a:gd name="connsiteX14" fmla="*/ 680795 w 2064285"/>
                <a:gd name="connsiteY14" fmla="*/ 1699162 h 1844171"/>
                <a:gd name="connsiteX15" fmla="*/ 502770 w 2064285"/>
                <a:gd name="connsiteY15" fmla="*/ 1723438 h 1844171"/>
                <a:gd name="connsiteX16" fmla="*/ 340211 w 2064285"/>
                <a:gd name="connsiteY16" fmla="*/ 1585825 h 1844171"/>
                <a:gd name="connsiteX17" fmla="*/ 210732 w 2064285"/>
                <a:gd name="connsiteY17" fmla="*/ 1370222 h 1844171"/>
                <a:gd name="connsiteX18" fmla="*/ 39061 w 2064285"/>
                <a:gd name="connsiteY18" fmla="*/ 1184282 h 1844171"/>
                <a:gd name="connsiteX19" fmla="*/ 8862 w 2064285"/>
                <a:gd name="connsiteY19" fmla="*/ 977486 h 1844171"/>
                <a:gd name="connsiteX20" fmla="*/ 0 w 2064285"/>
                <a:gd name="connsiteY20" fmla="*/ 792031 h 1844171"/>
                <a:gd name="connsiteX21" fmla="*/ 275209 w 2064285"/>
                <a:gd name="connsiteY21" fmla="*/ 688992 h 1844171"/>
                <a:gd name="connsiteX0" fmla="*/ 275209 w 2064285"/>
                <a:gd name="connsiteY0" fmla="*/ 688992 h 2053895"/>
                <a:gd name="connsiteX1" fmla="*/ 512097 w 2064285"/>
                <a:gd name="connsiteY1" fmla="*/ 541839 h 2053895"/>
                <a:gd name="connsiteX2" fmla="*/ 751911 w 2064285"/>
                <a:gd name="connsiteY2" fmla="*/ 221544 h 2053895"/>
                <a:gd name="connsiteX3" fmla="*/ 1270098 w 2064285"/>
                <a:gd name="connsiteY3" fmla="*/ 0 h 2053895"/>
                <a:gd name="connsiteX4" fmla="*/ 1565885 w 2064285"/>
                <a:gd name="connsiteY4" fmla="*/ 334342 h 2053895"/>
                <a:gd name="connsiteX5" fmla="*/ 1950202 w 2064285"/>
                <a:gd name="connsiteY5" fmla="*/ 595612 h 2053895"/>
                <a:gd name="connsiteX6" fmla="*/ 2018725 w 2064285"/>
                <a:gd name="connsiteY6" fmla="*/ 817131 h 2053895"/>
                <a:gd name="connsiteX7" fmla="*/ 2064285 w 2064285"/>
                <a:gd name="connsiteY7" fmla="*/ 1188716 h 2053895"/>
                <a:gd name="connsiteX8" fmla="*/ 1795390 w 2064285"/>
                <a:gd name="connsiteY8" fmla="*/ 1273198 h 2053895"/>
                <a:gd name="connsiteX9" fmla="*/ 1723451 w 2064285"/>
                <a:gd name="connsiteY9" fmla="*/ 1535944 h 2053895"/>
                <a:gd name="connsiteX10" fmla="*/ 1654993 w 2064285"/>
                <a:gd name="connsiteY10" fmla="*/ 1733067 h 2053895"/>
                <a:gd name="connsiteX11" fmla="*/ 1378999 w 2064285"/>
                <a:gd name="connsiteY11" fmla="*/ 2053895 h 2053895"/>
                <a:gd name="connsiteX12" fmla="*/ 1214869 w 2064285"/>
                <a:gd name="connsiteY12" fmla="*/ 1788175 h 2053895"/>
                <a:gd name="connsiteX13" fmla="*/ 1044937 w 2064285"/>
                <a:gd name="connsiteY13" fmla="*/ 1763899 h 2053895"/>
                <a:gd name="connsiteX14" fmla="*/ 680795 w 2064285"/>
                <a:gd name="connsiteY14" fmla="*/ 1699162 h 2053895"/>
                <a:gd name="connsiteX15" fmla="*/ 502770 w 2064285"/>
                <a:gd name="connsiteY15" fmla="*/ 1723438 h 2053895"/>
                <a:gd name="connsiteX16" fmla="*/ 340211 w 2064285"/>
                <a:gd name="connsiteY16" fmla="*/ 1585825 h 2053895"/>
                <a:gd name="connsiteX17" fmla="*/ 210732 w 2064285"/>
                <a:gd name="connsiteY17" fmla="*/ 1370222 h 2053895"/>
                <a:gd name="connsiteX18" fmla="*/ 39061 w 2064285"/>
                <a:gd name="connsiteY18" fmla="*/ 1184282 h 2053895"/>
                <a:gd name="connsiteX19" fmla="*/ 8862 w 2064285"/>
                <a:gd name="connsiteY19" fmla="*/ 977486 h 2053895"/>
                <a:gd name="connsiteX20" fmla="*/ 0 w 2064285"/>
                <a:gd name="connsiteY20" fmla="*/ 792031 h 2053895"/>
                <a:gd name="connsiteX21" fmla="*/ 275209 w 2064285"/>
                <a:gd name="connsiteY21" fmla="*/ 688992 h 2053895"/>
                <a:gd name="connsiteX0" fmla="*/ 275209 w 2064285"/>
                <a:gd name="connsiteY0" fmla="*/ 688992 h 2053895"/>
                <a:gd name="connsiteX1" fmla="*/ 512097 w 2064285"/>
                <a:gd name="connsiteY1" fmla="*/ 541839 h 2053895"/>
                <a:gd name="connsiteX2" fmla="*/ 751911 w 2064285"/>
                <a:gd name="connsiteY2" fmla="*/ 221544 h 2053895"/>
                <a:gd name="connsiteX3" fmla="*/ 1270098 w 2064285"/>
                <a:gd name="connsiteY3" fmla="*/ 0 h 2053895"/>
                <a:gd name="connsiteX4" fmla="*/ 1565885 w 2064285"/>
                <a:gd name="connsiteY4" fmla="*/ 334342 h 2053895"/>
                <a:gd name="connsiteX5" fmla="*/ 1950202 w 2064285"/>
                <a:gd name="connsiteY5" fmla="*/ 595612 h 2053895"/>
                <a:gd name="connsiteX6" fmla="*/ 2018725 w 2064285"/>
                <a:gd name="connsiteY6" fmla="*/ 817131 h 2053895"/>
                <a:gd name="connsiteX7" fmla="*/ 2064285 w 2064285"/>
                <a:gd name="connsiteY7" fmla="*/ 1188716 h 2053895"/>
                <a:gd name="connsiteX8" fmla="*/ 1795390 w 2064285"/>
                <a:gd name="connsiteY8" fmla="*/ 1273198 h 2053895"/>
                <a:gd name="connsiteX9" fmla="*/ 1723451 w 2064285"/>
                <a:gd name="connsiteY9" fmla="*/ 1535944 h 2053895"/>
                <a:gd name="connsiteX10" fmla="*/ 1654993 w 2064285"/>
                <a:gd name="connsiteY10" fmla="*/ 1733067 h 2053895"/>
                <a:gd name="connsiteX11" fmla="*/ 1378999 w 2064285"/>
                <a:gd name="connsiteY11" fmla="*/ 2053895 h 2053895"/>
                <a:gd name="connsiteX12" fmla="*/ 1172924 w 2064285"/>
                <a:gd name="connsiteY12" fmla="*/ 1816139 h 2053895"/>
                <a:gd name="connsiteX13" fmla="*/ 1044937 w 2064285"/>
                <a:gd name="connsiteY13" fmla="*/ 1763899 h 2053895"/>
                <a:gd name="connsiteX14" fmla="*/ 680795 w 2064285"/>
                <a:gd name="connsiteY14" fmla="*/ 1699162 h 2053895"/>
                <a:gd name="connsiteX15" fmla="*/ 502770 w 2064285"/>
                <a:gd name="connsiteY15" fmla="*/ 1723438 h 2053895"/>
                <a:gd name="connsiteX16" fmla="*/ 340211 w 2064285"/>
                <a:gd name="connsiteY16" fmla="*/ 1585825 h 2053895"/>
                <a:gd name="connsiteX17" fmla="*/ 210732 w 2064285"/>
                <a:gd name="connsiteY17" fmla="*/ 1370222 h 2053895"/>
                <a:gd name="connsiteX18" fmla="*/ 39061 w 2064285"/>
                <a:gd name="connsiteY18" fmla="*/ 1184282 h 2053895"/>
                <a:gd name="connsiteX19" fmla="*/ 8862 w 2064285"/>
                <a:gd name="connsiteY19" fmla="*/ 977486 h 2053895"/>
                <a:gd name="connsiteX20" fmla="*/ 0 w 2064285"/>
                <a:gd name="connsiteY20" fmla="*/ 792031 h 2053895"/>
                <a:gd name="connsiteX21" fmla="*/ 275209 w 2064285"/>
                <a:gd name="connsiteY21" fmla="*/ 688992 h 2053895"/>
                <a:gd name="connsiteX0" fmla="*/ 275209 w 2064285"/>
                <a:gd name="connsiteY0" fmla="*/ 619083 h 1983986"/>
                <a:gd name="connsiteX1" fmla="*/ 512097 w 2064285"/>
                <a:gd name="connsiteY1" fmla="*/ 471930 h 1983986"/>
                <a:gd name="connsiteX2" fmla="*/ 751911 w 2064285"/>
                <a:gd name="connsiteY2" fmla="*/ 151635 h 1983986"/>
                <a:gd name="connsiteX3" fmla="*/ 1270099 w 2064285"/>
                <a:gd name="connsiteY3" fmla="*/ 0 h 1983986"/>
                <a:gd name="connsiteX4" fmla="*/ 1565885 w 2064285"/>
                <a:gd name="connsiteY4" fmla="*/ 264433 h 1983986"/>
                <a:gd name="connsiteX5" fmla="*/ 1950202 w 2064285"/>
                <a:gd name="connsiteY5" fmla="*/ 525703 h 1983986"/>
                <a:gd name="connsiteX6" fmla="*/ 2018725 w 2064285"/>
                <a:gd name="connsiteY6" fmla="*/ 747222 h 1983986"/>
                <a:gd name="connsiteX7" fmla="*/ 2064285 w 2064285"/>
                <a:gd name="connsiteY7" fmla="*/ 1118807 h 1983986"/>
                <a:gd name="connsiteX8" fmla="*/ 1795390 w 2064285"/>
                <a:gd name="connsiteY8" fmla="*/ 1203289 h 1983986"/>
                <a:gd name="connsiteX9" fmla="*/ 1723451 w 2064285"/>
                <a:gd name="connsiteY9" fmla="*/ 1466035 h 1983986"/>
                <a:gd name="connsiteX10" fmla="*/ 1654993 w 2064285"/>
                <a:gd name="connsiteY10" fmla="*/ 1663158 h 1983986"/>
                <a:gd name="connsiteX11" fmla="*/ 1378999 w 2064285"/>
                <a:gd name="connsiteY11" fmla="*/ 1983986 h 1983986"/>
                <a:gd name="connsiteX12" fmla="*/ 1172924 w 2064285"/>
                <a:gd name="connsiteY12" fmla="*/ 1746230 h 1983986"/>
                <a:gd name="connsiteX13" fmla="*/ 1044937 w 2064285"/>
                <a:gd name="connsiteY13" fmla="*/ 1693990 h 1983986"/>
                <a:gd name="connsiteX14" fmla="*/ 680795 w 2064285"/>
                <a:gd name="connsiteY14" fmla="*/ 1629253 h 1983986"/>
                <a:gd name="connsiteX15" fmla="*/ 502770 w 2064285"/>
                <a:gd name="connsiteY15" fmla="*/ 1653529 h 1983986"/>
                <a:gd name="connsiteX16" fmla="*/ 340211 w 2064285"/>
                <a:gd name="connsiteY16" fmla="*/ 1515916 h 1983986"/>
                <a:gd name="connsiteX17" fmla="*/ 210732 w 2064285"/>
                <a:gd name="connsiteY17" fmla="*/ 1300313 h 1983986"/>
                <a:gd name="connsiteX18" fmla="*/ 39061 w 2064285"/>
                <a:gd name="connsiteY18" fmla="*/ 1114373 h 1983986"/>
                <a:gd name="connsiteX19" fmla="*/ 8862 w 2064285"/>
                <a:gd name="connsiteY19" fmla="*/ 907577 h 1983986"/>
                <a:gd name="connsiteX20" fmla="*/ 0 w 2064285"/>
                <a:gd name="connsiteY20" fmla="*/ 722122 h 1983986"/>
                <a:gd name="connsiteX21" fmla="*/ 275209 w 2064285"/>
                <a:gd name="connsiteY21" fmla="*/ 619083 h 1983986"/>
                <a:gd name="connsiteX0" fmla="*/ 275209 w 2064285"/>
                <a:gd name="connsiteY0" fmla="*/ 619083 h 1983986"/>
                <a:gd name="connsiteX1" fmla="*/ 512097 w 2064285"/>
                <a:gd name="connsiteY1" fmla="*/ 471930 h 1983986"/>
                <a:gd name="connsiteX2" fmla="*/ 751911 w 2064285"/>
                <a:gd name="connsiteY2" fmla="*/ 151635 h 1983986"/>
                <a:gd name="connsiteX3" fmla="*/ 1270099 w 2064285"/>
                <a:gd name="connsiteY3" fmla="*/ 0 h 1983986"/>
                <a:gd name="connsiteX4" fmla="*/ 1565885 w 2064285"/>
                <a:gd name="connsiteY4" fmla="*/ 264433 h 1983986"/>
                <a:gd name="connsiteX5" fmla="*/ 1950202 w 2064285"/>
                <a:gd name="connsiteY5" fmla="*/ 525703 h 1983986"/>
                <a:gd name="connsiteX6" fmla="*/ 2018725 w 2064285"/>
                <a:gd name="connsiteY6" fmla="*/ 747222 h 1983986"/>
                <a:gd name="connsiteX7" fmla="*/ 2064285 w 2064285"/>
                <a:gd name="connsiteY7" fmla="*/ 1118807 h 1983986"/>
                <a:gd name="connsiteX8" fmla="*/ 1851317 w 2064285"/>
                <a:gd name="connsiteY8" fmla="*/ 1301161 h 1983986"/>
                <a:gd name="connsiteX9" fmla="*/ 1723451 w 2064285"/>
                <a:gd name="connsiteY9" fmla="*/ 1466035 h 1983986"/>
                <a:gd name="connsiteX10" fmla="*/ 1654993 w 2064285"/>
                <a:gd name="connsiteY10" fmla="*/ 1663158 h 1983986"/>
                <a:gd name="connsiteX11" fmla="*/ 1378999 w 2064285"/>
                <a:gd name="connsiteY11" fmla="*/ 1983986 h 1983986"/>
                <a:gd name="connsiteX12" fmla="*/ 1172924 w 2064285"/>
                <a:gd name="connsiteY12" fmla="*/ 1746230 h 1983986"/>
                <a:gd name="connsiteX13" fmla="*/ 1044937 w 2064285"/>
                <a:gd name="connsiteY13" fmla="*/ 1693990 h 1983986"/>
                <a:gd name="connsiteX14" fmla="*/ 680795 w 2064285"/>
                <a:gd name="connsiteY14" fmla="*/ 1629253 h 1983986"/>
                <a:gd name="connsiteX15" fmla="*/ 502770 w 2064285"/>
                <a:gd name="connsiteY15" fmla="*/ 1653529 h 1983986"/>
                <a:gd name="connsiteX16" fmla="*/ 340211 w 2064285"/>
                <a:gd name="connsiteY16" fmla="*/ 1515916 h 1983986"/>
                <a:gd name="connsiteX17" fmla="*/ 210732 w 2064285"/>
                <a:gd name="connsiteY17" fmla="*/ 1300313 h 1983986"/>
                <a:gd name="connsiteX18" fmla="*/ 39061 w 2064285"/>
                <a:gd name="connsiteY18" fmla="*/ 1114373 h 1983986"/>
                <a:gd name="connsiteX19" fmla="*/ 8862 w 2064285"/>
                <a:gd name="connsiteY19" fmla="*/ 907577 h 1983986"/>
                <a:gd name="connsiteX20" fmla="*/ 0 w 2064285"/>
                <a:gd name="connsiteY20" fmla="*/ 722122 h 1983986"/>
                <a:gd name="connsiteX21" fmla="*/ 275209 w 2064285"/>
                <a:gd name="connsiteY21" fmla="*/ 619083 h 1983986"/>
                <a:gd name="connsiteX0" fmla="*/ 275209 w 2064285"/>
                <a:gd name="connsiteY0" fmla="*/ 619083 h 1983986"/>
                <a:gd name="connsiteX1" fmla="*/ 512097 w 2064285"/>
                <a:gd name="connsiteY1" fmla="*/ 471930 h 1983986"/>
                <a:gd name="connsiteX2" fmla="*/ 751911 w 2064285"/>
                <a:gd name="connsiteY2" fmla="*/ 151635 h 1983986"/>
                <a:gd name="connsiteX3" fmla="*/ 1270099 w 2064285"/>
                <a:gd name="connsiteY3" fmla="*/ 0 h 1983986"/>
                <a:gd name="connsiteX4" fmla="*/ 1565885 w 2064285"/>
                <a:gd name="connsiteY4" fmla="*/ 264433 h 1983986"/>
                <a:gd name="connsiteX5" fmla="*/ 1950202 w 2064285"/>
                <a:gd name="connsiteY5" fmla="*/ 525703 h 1983986"/>
                <a:gd name="connsiteX6" fmla="*/ 2018725 w 2064285"/>
                <a:gd name="connsiteY6" fmla="*/ 747222 h 1983986"/>
                <a:gd name="connsiteX7" fmla="*/ 2064285 w 2064285"/>
                <a:gd name="connsiteY7" fmla="*/ 1118807 h 1983986"/>
                <a:gd name="connsiteX8" fmla="*/ 1851317 w 2064285"/>
                <a:gd name="connsiteY8" fmla="*/ 1301161 h 1983986"/>
                <a:gd name="connsiteX9" fmla="*/ 1779378 w 2064285"/>
                <a:gd name="connsiteY9" fmla="*/ 1535943 h 1983986"/>
                <a:gd name="connsiteX10" fmla="*/ 1654993 w 2064285"/>
                <a:gd name="connsiteY10" fmla="*/ 1663158 h 1983986"/>
                <a:gd name="connsiteX11" fmla="*/ 1378999 w 2064285"/>
                <a:gd name="connsiteY11" fmla="*/ 1983986 h 1983986"/>
                <a:gd name="connsiteX12" fmla="*/ 1172924 w 2064285"/>
                <a:gd name="connsiteY12" fmla="*/ 1746230 h 1983986"/>
                <a:gd name="connsiteX13" fmla="*/ 1044937 w 2064285"/>
                <a:gd name="connsiteY13" fmla="*/ 1693990 h 1983986"/>
                <a:gd name="connsiteX14" fmla="*/ 680795 w 2064285"/>
                <a:gd name="connsiteY14" fmla="*/ 1629253 h 1983986"/>
                <a:gd name="connsiteX15" fmla="*/ 502770 w 2064285"/>
                <a:gd name="connsiteY15" fmla="*/ 1653529 h 1983986"/>
                <a:gd name="connsiteX16" fmla="*/ 340211 w 2064285"/>
                <a:gd name="connsiteY16" fmla="*/ 1515916 h 1983986"/>
                <a:gd name="connsiteX17" fmla="*/ 210732 w 2064285"/>
                <a:gd name="connsiteY17" fmla="*/ 1300313 h 1983986"/>
                <a:gd name="connsiteX18" fmla="*/ 39061 w 2064285"/>
                <a:gd name="connsiteY18" fmla="*/ 1114373 h 1983986"/>
                <a:gd name="connsiteX19" fmla="*/ 8862 w 2064285"/>
                <a:gd name="connsiteY19" fmla="*/ 907577 h 1983986"/>
                <a:gd name="connsiteX20" fmla="*/ 0 w 2064285"/>
                <a:gd name="connsiteY20" fmla="*/ 722122 h 1983986"/>
                <a:gd name="connsiteX21" fmla="*/ 275209 w 2064285"/>
                <a:gd name="connsiteY21" fmla="*/ 619083 h 1983986"/>
                <a:gd name="connsiteX0" fmla="*/ 275209 w 2064285"/>
                <a:gd name="connsiteY0" fmla="*/ 619083 h 1983986"/>
                <a:gd name="connsiteX1" fmla="*/ 512097 w 2064285"/>
                <a:gd name="connsiteY1" fmla="*/ 471930 h 1983986"/>
                <a:gd name="connsiteX2" fmla="*/ 751911 w 2064285"/>
                <a:gd name="connsiteY2" fmla="*/ 151635 h 1983986"/>
                <a:gd name="connsiteX3" fmla="*/ 1270099 w 2064285"/>
                <a:gd name="connsiteY3" fmla="*/ 0 h 1983986"/>
                <a:gd name="connsiteX4" fmla="*/ 1565885 w 2064285"/>
                <a:gd name="connsiteY4" fmla="*/ 264433 h 1983986"/>
                <a:gd name="connsiteX5" fmla="*/ 1950202 w 2064285"/>
                <a:gd name="connsiteY5" fmla="*/ 525703 h 1983986"/>
                <a:gd name="connsiteX6" fmla="*/ 2018725 w 2064285"/>
                <a:gd name="connsiteY6" fmla="*/ 747222 h 1983986"/>
                <a:gd name="connsiteX7" fmla="*/ 2064285 w 2064285"/>
                <a:gd name="connsiteY7" fmla="*/ 1118807 h 1983986"/>
                <a:gd name="connsiteX8" fmla="*/ 1851317 w 2064285"/>
                <a:gd name="connsiteY8" fmla="*/ 1301161 h 1983986"/>
                <a:gd name="connsiteX9" fmla="*/ 1779378 w 2064285"/>
                <a:gd name="connsiteY9" fmla="*/ 1535943 h 1983986"/>
                <a:gd name="connsiteX10" fmla="*/ 1682957 w 2064285"/>
                <a:gd name="connsiteY10" fmla="*/ 1761030 h 1983986"/>
                <a:gd name="connsiteX11" fmla="*/ 1378999 w 2064285"/>
                <a:gd name="connsiteY11" fmla="*/ 1983986 h 1983986"/>
                <a:gd name="connsiteX12" fmla="*/ 1172924 w 2064285"/>
                <a:gd name="connsiteY12" fmla="*/ 1746230 h 1983986"/>
                <a:gd name="connsiteX13" fmla="*/ 1044937 w 2064285"/>
                <a:gd name="connsiteY13" fmla="*/ 1693990 h 1983986"/>
                <a:gd name="connsiteX14" fmla="*/ 680795 w 2064285"/>
                <a:gd name="connsiteY14" fmla="*/ 1629253 h 1983986"/>
                <a:gd name="connsiteX15" fmla="*/ 502770 w 2064285"/>
                <a:gd name="connsiteY15" fmla="*/ 1653529 h 1983986"/>
                <a:gd name="connsiteX16" fmla="*/ 340211 w 2064285"/>
                <a:gd name="connsiteY16" fmla="*/ 1515916 h 1983986"/>
                <a:gd name="connsiteX17" fmla="*/ 210732 w 2064285"/>
                <a:gd name="connsiteY17" fmla="*/ 1300313 h 1983986"/>
                <a:gd name="connsiteX18" fmla="*/ 39061 w 2064285"/>
                <a:gd name="connsiteY18" fmla="*/ 1114373 h 1983986"/>
                <a:gd name="connsiteX19" fmla="*/ 8862 w 2064285"/>
                <a:gd name="connsiteY19" fmla="*/ 907577 h 1983986"/>
                <a:gd name="connsiteX20" fmla="*/ 0 w 2064285"/>
                <a:gd name="connsiteY20" fmla="*/ 722122 h 1983986"/>
                <a:gd name="connsiteX21" fmla="*/ 275209 w 2064285"/>
                <a:gd name="connsiteY21" fmla="*/ 619083 h 1983986"/>
                <a:gd name="connsiteX0" fmla="*/ 275209 w 2064285"/>
                <a:gd name="connsiteY0" fmla="*/ 619083 h 1983986"/>
                <a:gd name="connsiteX1" fmla="*/ 512097 w 2064285"/>
                <a:gd name="connsiteY1" fmla="*/ 471930 h 1983986"/>
                <a:gd name="connsiteX2" fmla="*/ 751911 w 2064285"/>
                <a:gd name="connsiteY2" fmla="*/ 151635 h 1983986"/>
                <a:gd name="connsiteX3" fmla="*/ 1270099 w 2064285"/>
                <a:gd name="connsiteY3" fmla="*/ 0 h 1983986"/>
                <a:gd name="connsiteX4" fmla="*/ 1565885 w 2064285"/>
                <a:gd name="connsiteY4" fmla="*/ 264433 h 1983986"/>
                <a:gd name="connsiteX5" fmla="*/ 1950202 w 2064285"/>
                <a:gd name="connsiteY5" fmla="*/ 525703 h 1983986"/>
                <a:gd name="connsiteX6" fmla="*/ 2018725 w 2064285"/>
                <a:gd name="connsiteY6" fmla="*/ 747222 h 1983986"/>
                <a:gd name="connsiteX7" fmla="*/ 2064285 w 2064285"/>
                <a:gd name="connsiteY7" fmla="*/ 1118807 h 1983986"/>
                <a:gd name="connsiteX8" fmla="*/ 1851317 w 2064285"/>
                <a:gd name="connsiteY8" fmla="*/ 1301161 h 1983986"/>
                <a:gd name="connsiteX9" fmla="*/ 1779378 w 2064285"/>
                <a:gd name="connsiteY9" fmla="*/ 1535943 h 1983986"/>
                <a:gd name="connsiteX10" fmla="*/ 1808791 w 2064285"/>
                <a:gd name="connsiteY10" fmla="*/ 1816956 h 1983986"/>
                <a:gd name="connsiteX11" fmla="*/ 1378999 w 2064285"/>
                <a:gd name="connsiteY11" fmla="*/ 1983986 h 1983986"/>
                <a:gd name="connsiteX12" fmla="*/ 1172924 w 2064285"/>
                <a:gd name="connsiteY12" fmla="*/ 1746230 h 1983986"/>
                <a:gd name="connsiteX13" fmla="*/ 1044937 w 2064285"/>
                <a:gd name="connsiteY13" fmla="*/ 1693990 h 1983986"/>
                <a:gd name="connsiteX14" fmla="*/ 680795 w 2064285"/>
                <a:gd name="connsiteY14" fmla="*/ 1629253 h 1983986"/>
                <a:gd name="connsiteX15" fmla="*/ 502770 w 2064285"/>
                <a:gd name="connsiteY15" fmla="*/ 1653529 h 1983986"/>
                <a:gd name="connsiteX16" fmla="*/ 340211 w 2064285"/>
                <a:gd name="connsiteY16" fmla="*/ 1515916 h 1983986"/>
                <a:gd name="connsiteX17" fmla="*/ 210732 w 2064285"/>
                <a:gd name="connsiteY17" fmla="*/ 1300313 h 1983986"/>
                <a:gd name="connsiteX18" fmla="*/ 39061 w 2064285"/>
                <a:gd name="connsiteY18" fmla="*/ 1114373 h 1983986"/>
                <a:gd name="connsiteX19" fmla="*/ 8862 w 2064285"/>
                <a:gd name="connsiteY19" fmla="*/ 907577 h 1983986"/>
                <a:gd name="connsiteX20" fmla="*/ 0 w 2064285"/>
                <a:gd name="connsiteY20" fmla="*/ 722122 h 1983986"/>
                <a:gd name="connsiteX21" fmla="*/ 275209 w 2064285"/>
                <a:gd name="connsiteY21" fmla="*/ 619083 h 1983986"/>
                <a:gd name="connsiteX0" fmla="*/ 275209 w 2064285"/>
                <a:gd name="connsiteY0" fmla="*/ 619083 h 1983986"/>
                <a:gd name="connsiteX1" fmla="*/ 512097 w 2064285"/>
                <a:gd name="connsiteY1" fmla="*/ 471930 h 1983986"/>
                <a:gd name="connsiteX2" fmla="*/ 751911 w 2064285"/>
                <a:gd name="connsiteY2" fmla="*/ 151635 h 1983986"/>
                <a:gd name="connsiteX3" fmla="*/ 1270099 w 2064285"/>
                <a:gd name="connsiteY3" fmla="*/ 0 h 1983986"/>
                <a:gd name="connsiteX4" fmla="*/ 1565885 w 2064285"/>
                <a:gd name="connsiteY4" fmla="*/ 264433 h 1983986"/>
                <a:gd name="connsiteX5" fmla="*/ 1950202 w 2064285"/>
                <a:gd name="connsiteY5" fmla="*/ 525703 h 1983986"/>
                <a:gd name="connsiteX6" fmla="*/ 2018725 w 2064285"/>
                <a:gd name="connsiteY6" fmla="*/ 747222 h 1983986"/>
                <a:gd name="connsiteX7" fmla="*/ 2064285 w 2064285"/>
                <a:gd name="connsiteY7" fmla="*/ 1118807 h 1983986"/>
                <a:gd name="connsiteX8" fmla="*/ 1921226 w 2064285"/>
                <a:gd name="connsiteY8" fmla="*/ 1385051 h 1983986"/>
                <a:gd name="connsiteX9" fmla="*/ 1779378 w 2064285"/>
                <a:gd name="connsiteY9" fmla="*/ 1535943 h 1983986"/>
                <a:gd name="connsiteX10" fmla="*/ 1808791 w 2064285"/>
                <a:gd name="connsiteY10" fmla="*/ 1816956 h 1983986"/>
                <a:gd name="connsiteX11" fmla="*/ 1378999 w 2064285"/>
                <a:gd name="connsiteY11" fmla="*/ 1983986 h 1983986"/>
                <a:gd name="connsiteX12" fmla="*/ 1172924 w 2064285"/>
                <a:gd name="connsiteY12" fmla="*/ 1746230 h 1983986"/>
                <a:gd name="connsiteX13" fmla="*/ 1044937 w 2064285"/>
                <a:gd name="connsiteY13" fmla="*/ 1693990 h 1983986"/>
                <a:gd name="connsiteX14" fmla="*/ 680795 w 2064285"/>
                <a:gd name="connsiteY14" fmla="*/ 1629253 h 1983986"/>
                <a:gd name="connsiteX15" fmla="*/ 502770 w 2064285"/>
                <a:gd name="connsiteY15" fmla="*/ 1653529 h 1983986"/>
                <a:gd name="connsiteX16" fmla="*/ 340211 w 2064285"/>
                <a:gd name="connsiteY16" fmla="*/ 1515916 h 1983986"/>
                <a:gd name="connsiteX17" fmla="*/ 210732 w 2064285"/>
                <a:gd name="connsiteY17" fmla="*/ 1300313 h 1983986"/>
                <a:gd name="connsiteX18" fmla="*/ 39061 w 2064285"/>
                <a:gd name="connsiteY18" fmla="*/ 1114373 h 1983986"/>
                <a:gd name="connsiteX19" fmla="*/ 8862 w 2064285"/>
                <a:gd name="connsiteY19" fmla="*/ 907577 h 1983986"/>
                <a:gd name="connsiteX20" fmla="*/ 0 w 2064285"/>
                <a:gd name="connsiteY20" fmla="*/ 722122 h 1983986"/>
                <a:gd name="connsiteX21" fmla="*/ 275209 w 2064285"/>
                <a:gd name="connsiteY21" fmla="*/ 619083 h 1983986"/>
                <a:gd name="connsiteX0" fmla="*/ 275209 w 2064285"/>
                <a:gd name="connsiteY0" fmla="*/ 619083 h 1983986"/>
                <a:gd name="connsiteX1" fmla="*/ 512097 w 2064285"/>
                <a:gd name="connsiteY1" fmla="*/ 471930 h 1983986"/>
                <a:gd name="connsiteX2" fmla="*/ 751911 w 2064285"/>
                <a:gd name="connsiteY2" fmla="*/ 151635 h 1983986"/>
                <a:gd name="connsiteX3" fmla="*/ 1270099 w 2064285"/>
                <a:gd name="connsiteY3" fmla="*/ 0 h 1983986"/>
                <a:gd name="connsiteX4" fmla="*/ 1565885 w 2064285"/>
                <a:gd name="connsiteY4" fmla="*/ 264433 h 1983986"/>
                <a:gd name="connsiteX5" fmla="*/ 1950202 w 2064285"/>
                <a:gd name="connsiteY5" fmla="*/ 525703 h 1983986"/>
                <a:gd name="connsiteX6" fmla="*/ 2018725 w 2064285"/>
                <a:gd name="connsiteY6" fmla="*/ 747222 h 1983986"/>
                <a:gd name="connsiteX7" fmla="*/ 2064285 w 2064285"/>
                <a:gd name="connsiteY7" fmla="*/ 1118807 h 1983986"/>
                <a:gd name="connsiteX8" fmla="*/ 1921226 w 2064285"/>
                <a:gd name="connsiteY8" fmla="*/ 1385051 h 1983986"/>
                <a:gd name="connsiteX9" fmla="*/ 1779378 w 2064285"/>
                <a:gd name="connsiteY9" fmla="*/ 1535943 h 1983986"/>
                <a:gd name="connsiteX10" fmla="*/ 1777683 w 2064285"/>
                <a:gd name="connsiteY10" fmla="*/ 1956941 h 1983986"/>
                <a:gd name="connsiteX11" fmla="*/ 1378999 w 2064285"/>
                <a:gd name="connsiteY11" fmla="*/ 1983986 h 1983986"/>
                <a:gd name="connsiteX12" fmla="*/ 1172924 w 2064285"/>
                <a:gd name="connsiteY12" fmla="*/ 1746230 h 1983986"/>
                <a:gd name="connsiteX13" fmla="*/ 1044937 w 2064285"/>
                <a:gd name="connsiteY13" fmla="*/ 1693990 h 1983986"/>
                <a:gd name="connsiteX14" fmla="*/ 680795 w 2064285"/>
                <a:gd name="connsiteY14" fmla="*/ 1629253 h 1983986"/>
                <a:gd name="connsiteX15" fmla="*/ 502770 w 2064285"/>
                <a:gd name="connsiteY15" fmla="*/ 1653529 h 1983986"/>
                <a:gd name="connsiteX16" fmla="*/ 340211 w 2064285"/>
                <a:gd name="connsiteY16" fmla="*/ 1515916 h 1983986"/>
                <a:gd name="connsiteX17" fmla="*/ 210732 w 2064285"/>
                <a:gd name="connsiteY17" fmla="*/ 1300313 h 1983986"/>
                <a:gd name="connsiteX18" fmla="*/ 39061 w 2064285"/>
                <a:gd name="connsiteY18" fmla="*/ 1114373 h 1983986"/>
                <a:gd name="connsiteX19" fmla="*/ 8862 w 2064285"/>
                <a:gd name="connsiteY19" fmla="*/ 907577 h 1983986"/>
                <a:gd name="connsiteX20" fmla="*/ 0 w 2064285"/>
                <a:gd name="connsiteY20" fmla="*/ 722122 h 1983986"/>
                <a:gd name="connsiteX21" fmla="*/ 275209 w 2064285"/>
                <a:gd name="connsiteY21" fmla="*/ 619083 h 198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64285" h="1983986">
                  <a:moveTo>
                    <a:pt x="275209" y="619083"/>
                  </a:moveTo>
                  <a:lnTo>
                    <a:pt x="512097" y="471930"/>
                  </a:lnTo>
                  <a:lnTo>
                    <a:pt x="751911" y="151635"/>
                  </a:lnTo>
                  <a:lnTo>
                    <a:pt x="1270099" y="0"/>
                  </a:lnTo>
                  <a:lnTo>
                    <a:pt x="1565885" y="264433"/>
                  </a:lnTo>
                  <a:lnTo>
                    <a:pt x="1950202" y="525703"/>
                  </a:lnTo>
                  <a:cubicBezTo>
                    <a:pt x="1950952" y="557815"/>
                    <a:pt x="2017975" y="715110"/>
                    <a:pt x="2018725" y="747222"/>
                  </a:cubicBezTo>
                  <a:lnTo>
                    <a:pt x="2064285" y="1118807"/>
                  </a:lnTo>
                  <a:lnTo>
                    <a:pt x="1921226" y="1385051"/>
                  </a:lnTo>
                  <a:lnTo>
                    <a:pt x="1779378" y="1535943"/>
                  </a:lnTo>
                  <a:lnTo>
                    <a:pt x="1777683" y="1956941"/>
                  </a:lnTo>
                  <a:lnTo>
                    <a:pt x="1378999" y="1983986"/>
                  </a:lnTo>
                  <a:lnTo>
                    <a:pt x="1172924" y="1746230"/>
                  </a:lnTo>
                  <a:lnTo>
                    <a:pt x="1044937" y="1693990"/>
                  </a:lnTo>
                  <a:lnTo>
                    <a:pt x="680795" y="1629253"/>
                  </a:lnTo>
                  <a:lnTo>
                    <a:pt x="502770" y="1653529"/>
                  </a:lnTo>
                  <a:lnTo>
                    <a:pt x="340211" y="1515916"/>
                  </a:lnTo>
                  <a:lnTo>
                    <a:pt x="210732" y="1300313"/>
                  </a:lnTo>
                  <a:lnTo>
                    <a:pt x="39061" y="1114373"/>
                  </a:lnTo>
                  <a:lnTo>
                    <a:pt x="8862" y="907577"/>
                  </a:lnTo>
                  <a:lnTo>
                    <a:pt x="0" y="722122"/>
                  </a:lnTo>
                  <a:lnTo>
                    <a:pt x="275209" y="619083"/>
                  </a:lnTo>
                  <a:close/>
                </a:path>
              </a:pathLst>
            </a:custGeom>
            <a:solidFill>
              <a:srgbClr val="C7B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4351952" y="4775749"/>
              <a:ext cx="309614" cy="1181011"/>
            </a:xfrm>
            <a:custGeom>
              <a:avLst/>
              <a:gdLst>
                <a:gd name="connsiteX0" fmla="*/ 461246 w 461246"/>
                <a:gd name="connsiteY0" fmla="*/ 1691236 h 1691236"/>
                <a:gd name="connsiteX1" fmla="*/ 113288 w 461246"/>
                <a:gd name="connsiteY1" fmla="*/ 1254266 h 1691236"/>
                <a:gd name="connsiteX2" fmla="*/ 16184 w 461246"/>
                <a:gd name="connsiteY2" fmla="*/ 954860 h 1691236"/>
                <a:gd name="connsiteX3" fmla="*/ 0 w 461246"/>
                <a:gd name="connsiteY3" fmla="*/ 663547 h 1691236"/>
                <a:gd name="connsiteX4" fmla="*/ 315589 w 461246"/>
                <a:gd name="connsiteY4" fmla="*/ 315590 h 1691236"/>
                <a:gd name="connsiteX5" fmla="*/ 339865 w 461246"/>
                <a:gd name="connsiteY5" fmla="*/ 0 h 1691236"/>
                <a:gd name="connsiteX0" fmla="*/ 431791 w 431791"/>
                <a:gd name="connsiteY0" fmla="*/ 1647054 h 1647054"/>
                <a:gd name="connsiteX1" fmla="*/ 113288 w 431791"/>
                <a:gd name="connsiteY1" fmla="*/ 1254266 h 1647054"/>
                <a:gd name="connsiteX2" fmla="*/ 16184 w 431791"/>
                <a:gd name="connsiteY2" fmla="*/ 954860 h 1647054"/>
                <a:gd name="connsiteX3" fmla="*/ 0 w 431791"/>
                <a:gd name="connsiteY3" fmla="*/ 663547 h 1647054"/>
                <a:gd name="connsiteX4" fmla="*/ 315589 w 431791"/>
                <a:gd name="connsiteY4" fmla="*/ 315590 h 1647054"/>
                <a:gd name="connsiteX5" fmla="*/ 339865 w 431791"/>
                <a:gd name="connsiteY5" fmla="*/ 0 h 164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791" h="1647054">
                  <a:moveTo>
                    <a:pt x="431791" y="1647054"/>
                  </a:moveTo>
                  <a:lnTo>
                    <a:pt x="113288" y="1254266"/>
                  </a:lnTo>
                  <a:lnTo>
                    <a:pt x="16184" y="954860"/>
                  </a:lnTo>
                  <a:lnTo>
                    <a:pt x="0" y="663547"/>
                  </a:lnTo>
                  <a:lnTo>
                    <a:pt x="315589" y="315590"/>
                  </a:lnTo>
                  <a:lnTo>
                    <a:pt x="339865" y="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29" name="Freihandform 28"/>
            <p:cNvSpPr/>
            <p:nvPr/>
          </p:nvSpPr>
          <p:spPr>
            <a:xfrm>
              <a:off x="4694290" y="2442145"/>
              <a:ext cx="4955206" cy="2669080"/>
            </a:xfrm>
            <a:custGeom>
              <a:avLst/>
              <a:gdLst>
                <a:gd name="connsiteX0" fmla="*/ 0 w 6910598"/>
                <a:gd name="connsiteY0" fmla="*/ 0 h 3722336"/>
                <a:gd name="connsiteX1" fmla="*/ 315589 w 6910598"/>
                <a:gd name="connsiteY1" fmla="*/ 720191 h 3722336"/>
                <a:gd name="connsiteX2" fmla="*/ 671639 w 6910598"/>
                <a:gd name="connsiteY2" fmla="*/ 1440382 h 3722336"/>
                <a:gd name="connsiteX3" fmla="*/ 1035781 w 6910598"/>
                <a:gd name="connsiteY3" fmla="*/ 1707419 h 3722336"/>
                <a:gd name="connsiteX4" fmla="*/ 1351370 w 6910598"/>
                <a:gd name="connsiteY4" fmla="*/ 2613727 h 3722336"/>
                <a:gd name="connsiteX5" fmla="*/ 1537487 w 6910598"/>
                <a:gd name="connsiteY5" fmla="*/ 3163986 h 3722336"/>
                <a:gd name="connsiteX6" fmla="*/ 1917812 w 6910598"/>
                <a:gd name="connsiteY6" fmla="*/ 3431023 h 3722336"/>
                <a:gd name="connsiteX7" fmla="*/ 2476163 w 6910598"/>
                <a:gd name="connsiteY7" fmla="*/ 3576679 h 3722336"/>
                <a:gd name="connsiteX8" fmla="*/ 2767476 w 6910598"/>
                <a:gd name="connsiteY8" fmla="*/ 3722336 h 3722336"/>
                <a:gd name="connsiteX9" fmla="*/ 3600956 w 6910598"/>
                <a:gd name="connsiteY9" fmla="*/ 3390562 h 3722336"/>
                <a:gd name="connsiteX10" fmla="*/ 4393975 w 6910598"/>
                <a:gd name="connsiteY10" fmla="*/ 3244906 h 3722336"/>
                <a:gd name="connsiteX11" fmla="*/ 4903773 w 6910598"/>
                <a:gd name="connsiteY11" fmla="*/ 3099249 h 3722336"/>
                <a:gd name="connsiteX12" fmla="*/ 5526860 w 6910598"/>
                <a:gd name="connsiteY12" fmla="*/ 3123525 h 3722336"/>
                <a:gd name="connsiteX13" fmla="*/ 6255143 w 6910598"/>
                <a:gd name="connsiteY13" fmla="*/ 3018329 h 3722336"/>
                <a:gd name="connsiteX14" fmla="*/ 6910598 w 6910598"/>
                <a:gd name="connsiteY14" fmla="*/ 3074973 h 3722336"/>
                <a:gd name="connsiteX0" fmla="*/ 0 w 6910598"/>
                <a:gd name="connsiteY0" fmla="*/ 0 h 3722336"/>
                <a:gd name="connsiteX1" fmla="*/ 315589 w 6910598"/>
                <a:gd name="connsiteY1" fmla="*/ 720191 h 3722336"/>
                <a:gd name="connsiteX2" fmla="*/ 671639 w 6910598"/>
                <a:gd name="connsiteY2" fmla="*/ 1440382 h 3722336"/>
                <a:gd name="connsiteX3" fmla="*/ 1035781 w 6910598"/>
                <a:gd name="connsiteY3" fmla="*/ 1707419 h 3722336"/>
                <a:gd name="connsiteX4" fmla="*/ 1351370 w 6910598"/>
                <a:gd name="connsiteY4" fmla="*/ 2613727 h 3722336"/>
                <a:gd name="connsiteX5" fmla="*/ 1397671 w 6910598"/>
                <a:gd name="connsiteY5" fmla="*/ 3177967 h 3722336"/>
                <a:gd name="connsiteX6" fmla="*/ 1917812 w 6910598"/>
                <a:gd name="connsiteY6" fmla="*/ 3431023 h 3722336"/>
                <a:gd name="connsiteX7" fmla="*/ 2476163 w 6910598"/>
                <a:gd name="connsiteY7" fmla="*/ 3576679 h 3722336"/>
                <a:gd name="connsiteX8" fmla="*/ 2767476 w 6910598"/>
                <a:gd name="connsiteY8" fmla="*/ 3722336 h 3722336"/>
                <a:gd name="connsiteX9" fmla="*/ 3600956 w 6910598"/>
                <a:gd name="connsiteY9" fmla="*/ 3390562 h 3722336"/>
                <a:gd name="connsiteX10" fmla="*/ 4393975 w 6910598"/>
                <a:gd name="connsiteY10" fmla="*/ 3244906 h 3722336"/>
                <a:gd name="connsiteX11" fmla="*/ 4903773 w 6910598"/>
                <a:gd name="connsiteY11" fmla="*/ 3099249 h 3722336"/>
                <a:gd name="connsiteX12" fmla="*/ 5526860 w 6910598"/>
                <a:gd name="connsiteY12" fmla="*/ 3123525 h 3722336"/>
                <a:gd name="connsiteX13" fmla="*/ 6255143 w 6910598"/>
                <a:gd name="connsiteY13" fmla="*/ 3018329 h 3722336"/>
                <a:gd name="connsiteX14" fmla="*/ 6910598 w 6910598"/>
                <a:gd name="connsiteY14" fmla="*/ 3074973 h 3722336"/>
                <a:gd name="connsiteX0" fmla="*/ 0 w 6910598"/>
                <a:gd name="connsiteY0" fmla="*/ 0 h 3722336"/>
                <a:gd name="connsiteX1" fmla="*/ 315589 w 6910598"/>
                <a:gd name="connsiteY1" fmla="*/ 720191 h 3722336"/>
                <a:gd name="connsiteX2" fmla="*/ 671639 w 6910598"/>
                <a:gd name="connsiteY2" fmla="*/ 1440382 h 3722336"/>
                <a:gd name="connsiteX3" fmla="*/ 1035781 w 6910598"/>
                <a:gd name="connsiteY3" fmla="*/ 1707419 h 3722336"/>
                <a:gd name="connsiteX4" fmla="*/ 1183590 w 6910598"/>
                <a:gd name="connsiteY4" fmla="*/ 2404002 h 3722336"/>
                <a:gd name="connsiteX5" fmla="*/ 1397671 w 6910598"/>
                <a:gd name="connsiteY5" fmla="*/ 3177967 h 3722336"/>
                <a:gd name="connsiteX6" fmla="*/ 1917812 w 6910598"/>
                <a:gd name="connsiteY6" fmla="*/ 3431023 h 3722336"/>
                <a:gd name="connsiteX7" fmla="*/ 2476163 w 6910598"/>
                <a:gd name="connsiteY7" fmla="*/ 3576679 h 3722336"/>
                <a:gd name="connsiteX8" fmla="*/ 2767476 w 6910598"/>
                <a:gd name="connsiteY8" fmla="*/ 3722336 h 3722336"/>
                <a:gd name="connsiteX9" fmla="*/ 3600956 w 6910598"/>
                <a:gd name="connsiteY9" fmla="*/ 3390562 h 3722336"/>
                <a:gd name="connsiteX10" fmla="*/ 4393975 w 6910598"/>
                <a:gd name="connsiteY10" fmla="*/ 3244906 h 3722336"/>
                <a:gd name="connsiteX11" fmla="*/ 4903773 w 6910598"/>
                <a:gd name="connsiteY11" fmla="*/ 3099249 h 3722336"/>
                <a:gd name="connsiteX12" fmla="*/ 5526860 w 6910598"/>
                <a:gd name="connsiteY12" fmla="*/ 3123525 h 3722336"/>
                <a:gd name="connsiteX13" fmla="*/ 6255143 w 6910598"/>
                <a:gd name="connsiteY13" fmla="*/ 3018329 h 3722336"/>
                <a:gd name="connsiteX14" fmla="*/ 6910598 w 6910598"/>
                <a:gd name="connsiteY14" fmla="*/ 3074973 h 3722336"/>
                <a:gd name="connsiteX0" fmla="*/ 0 w 6910598"/>
                <a:gd name="connsiteY0" fmla="*/ 0 h 3722336"/>
                <a:gd name="connsiteX1" fmla="*/ 315589 w 6910598"/>
                <a:gd name="connsiteY1" fmla="*/ 720191 h 3722336"/>
                <a:gd name="connsiteX2" fmla="*/ 671639 w 6910598"/>
                <a:gd name="connsiteY2" fmla="*/ 1440382 h 3722336"/>
                <a:gd name="connsiteX3" fmla="*/ 1035781 w 6910598"/>
                <a:gd name="connsiteY3" fmla="*/ 1707419 h 3722336"/>
                <a:gd name="connsiteX4" fmla="*/ 1397671 w 6910598"/>
                <a:gd name="connsiteY4" fmla="*/ 3177967 h 3722336"/>
                <a:gd name="connsiteX5" fmla="*/ 1917812 w 6910598"/>
                <a:gd name="connsiteY5" fmla="*/ 3431023 h 3722336"/>
                <a:gd name="connsiteX6" fmla="*/ 2476163 w 6910598"/>
                <a:gd name="connsiteY6" fmla="*/ 3576679 h 3722336"/>
                <a:gd name="connsiteX7" fmla="*/ 2767476 w 6910598"/>
                <a:gd name="connsiteY7" fmla="*/ 3722336 h 3722336"/>
                <a:gd name="connsiteX8" fmla="*/ 3600956 w 6910598"/>
                <a:gd name="connsiteY8" fmla="*/ 3390562 h 3722336"/>
                <a:gd name="connsiteX9" fmla="*/ 4393975 w 6910598"/>
                <a:gd name="connsiteY9" fmla="*/ 3244906 h 3722336"/>
                <a:gd name="connsiteX10" fmla="*/ 4903773 w 6910598"/>
                <a:gd name="connsiteY10" fmla="*/ 3099249 h 3722336"/>
                <a:gd name="connsiteX11" fmla="*/ 5526860 w 6910598"/>
                <a:gd name="connsiteY11" fmla="*/ 3123525 h 3722336"/>
                <a:gd name="connsiteX12" fmla="*/ 6255143 w 6910598"/>
                <a:gd name="connsiteY12" fmla="*/ 3018329 h 3722336"/>
                <a:gd name="connsiteX13" fmla="*/ 6910598 w 6910598"/>
                <a:gd name="connsiteY13" fmla="*/ 3074973 h 3722336"/>
                <a:gd name="connsiteX0" fmla="*/ 0 w 6910598"/>
                <a:gd name="connsiteY0" fmla="*/ 0 h 3722336"/>
                <a:gd name="connsiteX1" fmla="*/ 315589 w 6910598"/>
                <a:gd name="connsiteY1" fmla="*/ 720191 h 3722336"/>
                <a:gd name="connsiteX2" fmla="*/ 671639 w 6910598"/>
                <a:gd name="connsiteY2" fmla="*/ 1440382 h 3722336"/>
                <a:gd name="connsiteX3" fmla="*/ 1397671 w 6910598"/>
                <a:gd name="connsiteY3" fmla="*/ 3177967 h 3722336"/>
                <a:gd name="connsiteX4" fmla="*/ 1917812 w 6910598"/>
                <a:gd name="connsiteY4" fmla="*/ 3431023 h 3722336"/>
                <a:gd name="connsiteX5" fmla="*/ 2476163 w 6910598"/>
                <a:gd name="connsiteY5" fmla="*/ 3576679 h 3722336"/>
                <a:gd name="connsiteX6" fmla="*/ 2767476 w 6910598"/>
                <a:gd name="connsiteY6" fmla="*/ 3722336 h 3722336"/>
                <a:gd name="connsiteX7" fmla="*/ 3600956 w 6910598"/>
                <a:gd name="connsiteY7" fmla="*/ 3390562 h 3722336"/>
                <a:gd name="connsiteX8" fmla="*/ 4393975 w 6910598"/>
                <a:gd name="connsiteY8" fmla="*/ 3244906 h 3722336"/>
                <a:gd name="connsiteX9" fmla="*/ 4903773 w 6910598"/>
                <a:gd name="connsiteY9" fmla="*/ 3099249 h 3722336"/>
                <a:gd name="connsiteX10" fmla="*/ 5526860 w 6910598"/>
                <a:gd name="connsiteY10" fmla="*/ 3123525 h 3722336"/>
                <a:gd name="connsiteX11" fmla="*/ 6255143 w 6910598"/>
                <a:gd name="connsiteY11" fmla="*/ 3018329 h 3722336"/>
                <a:gd name="connsiteX12" fmla="*/ 6910598 w 6910598"/>
                <a:gd name="connsiteY12" fmla="*/ 3074973 h 3722336"/>
                <a:gd name="connsiteX0" fmla="*/ 0 w 6910598"/>
                <a:gd name="connsiteY0" fmla="*/ 0 h 3722336"/>
                <a:gd name="connsiteX1" fmla="*/ 315589 w 6910598"/>
                <a:gd name="connsiteY1" fmla="*/ 720191 h 3722336"/>
                <a:gd name="connsiteX2" fmla="*/ 1133033 w 6910598"/>
                <a:gd name="connsiteY2" fmla="*/ 2293262 h 3722336"/>
                <a:gd name="connsiteX3" fmla="*/ 1397671 w 6910598"/>
                <a:gd name="connsiteY3" fmla="*/ 3177967 h 3722336"/>
                <a:gd name="connsiteX4" fmla="*/ 1917812 w 6910598"/>
                <a:gd name="connsiteY4" fmla="*/ 3431023 h 3722336"/>
                <a:gd name="connsiteX5" fmla="*/ 2476163 w 6910598"/>
                <a:gd name="connsiteY5" fmla="*/ 3576679 h 3722336"/>
                <a:gd name="connsiteX6" fmla="*/ 2767476 w 6910598"/>
                <a:gd name="connsiteY6" fmla="*/ 3722336 h 3722336"/>
                <a:gd name="connsiteX7" fmla="*/ 3600956 w 6910598"/>
                <a:gd name="connsiteY7" fmla="*/ 3390562 h 3722336"/>
                <a:gd name="connsiteX8" fmla="*/ 4393975 w 6910598"/>
                <a:gd name="connsiteY8" fmla="*/ 3244906 h 3722336"/>
                <a:gd name="connsiteX9" fmla="*/ 4903773 w 6910598"/>
                <a:gd name="connsiteY9" fmla="*/ 3099249 h 3722336"/>
                <a:gd name="connsiteX10" fmla="*/ 5526860 w 6910598"/>
                <a:gd name="connsiteY10" fmla="*/ 3123525 h 3722336"/>
                <a:gd name="connsiteX11" fmla="*/ 6255143 w 6910598"/>
                <a:gd name="connsiteY11" fmla="*/ 3018329 h 3722336"/>
                <a:gd name="connsiteX12" fmla="*/ 6910598 w 6910598"/>
                <a:gd name="connsiteY12" fmla="*/ 3074973 h 372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10598" h="3722336">
                  <a:moveTo>
                    <a:pt x="0" y="0"/>
                  </a:moveTo>
                  <a:lnTo>
                    <a:pt x="315589" y="720191"/>
                  </a:lnTo>
                  <a:lnTo>
                    <a:pt x="1133033" y="2293262"/>
                  </a:lnTo>
                  <a:lnTo>
                    <a:pt x="1397671" y="3177967"/>
                  </a:lnTo>
                  <a:lnTo>
                    <a:pt x="1917812" y="3431023"/>
                  </a:lnTo>
                  <a:lnTo>
                    <a:pt x="2476163" y="3576679"/>
                  </a:lnTo>
                  <a:lnTo>
                    <a:pt x="2767476" y="3722336"/>
                  </a:lnTo>
                  <a:lnTo>
                    <a:pt x="3600956" y="3390562"/>
                  </a:lnTo>
                  <a:lnTo>
                    <a:pt x="4393975" y="3244906"/>
                  </a:lnTo>
                  <a:lnTo>
                    <a:pt x="4903773" y="3099249"/>
                  </a:lnTo>
                  <a:lnTo>
                    <a:pt x="5526860" y="3123525"/>
                  </a:lnTo>
                  <a:lnTo>
                    <a:pt x="6255143" y="3018329"/>
                  </a:lnTo>
                  <a:lnTo>
                    <a:pt x="6910598" y="3074973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0" name="Freihandform 29"/>
            <p:cNvSpPr/>
            <p:nvPr/>
          </p:nvSpPr>
          <p:spPr>
            <a:xfrm>
              <a:off x="3697018" y="2536043"/>
              <a:ext cx="4380042" cy="2437648"/>
            </a:xfrm>
            <a:custGeom>
              <a:avLst/>
              <a:gdLst>
                <a:gd name="connsiteX0" fmla="*/ 0 w 5712977"/>
                <a:gd name="connsiteY0" fmla="*/ 3431023 h 3431023"/>
                <a:gd name="connsiteX1" fmla="*/ 695915 w 5712977"/>
                <a:gd name="connsiteY1" fmla="*/ 3139709 h 3431023"/>
                <a:gd name="connsiteX2" fmla="*/ 1505118 w 5712977"/>
                <a:gd name="connsiteY2" fmla="*/ 3115433 h 3431023"/>
                <a:gd name="connsiteX3" fmla="*/ 1804524 w 5712977"/>
                <a:gd name="connsiteY3" fmla="*/ 3228722 h 3431023"/>
                <a:gd name="connsiteX4" fmla="*/ 2540899 w 5712977"/>
                <a:gd name="connsiteY4" fmla="*/ 3204446 h 3431023"/>
                <a:gd name="connsiteX5" fmla="*/ 3350102 w 5712977"/>
                <a:gd name="connsiteY5" fmla="*/ 3099249 h 3431023"/>
                <a:gd name="connsiteX6" fmla="*/ 3811348 w 5712977"/>
                <a:gd name="connsiteY6" fmla="*/ 2727016 h 3431023"/>
                <a:gd name="connsiteX7" fmla="*/ 3770888 w 5712977"/>
                <a:gd name="connsiteY7" fmla="*/ 2459978 h 3431023"/>
                <a:gd name="connsiteX8" fmla="*/ 4313054 w 5712977"/>
                <a:gd name="connsiteY8" fmla="*/ 2314322 h 3431023"/>
                <a:gd name="connsiteX9" fmla="*/ 4758116 w 5712977"/>
                <a:gd name="connsiteY9" fmla="*/ 2120113 h 3431023"/>
                <a:gd name="connsiteX10" fmla="*/ 4976601 w 5712977"/>
                <a:gd name="connsiteY10" fmla="*/ 1602223 h 3431023"/>
                <a:gd name="connsiteX11" fmla="*/ 4919957 w 5712977"/>
                <a:gd name="connsiteY11" fmla="*/ 1286633 h 3431023"/>
                <a:gd name="connsiteX12" fmla="*/ 5397387 w 5712977"/>
                <a:gd name="connsiteY12" fmla="*/ 914400 h 3431023"/>
                <a:gd name="connsiteX13" fmla="*/ 5623964 w 5712977"/>
                <a:gd name="connsiteY13" fmla="*/ 388417 h 3431023"/>
                <a:gd name="connsiteX14" fmla="*/ 5664424 w 5712977"/>
                <a:gd name="connsiteY14" fmla="*/ 145656 h 3431023"/>
                <a:gd name="connsiteX15" fmla="*/ 5712977 w 5712977"/>
                <a:gd name="connsiteY15" fmla="*/ 0 h 3431023"/>
                <a:gd name="connsiteX0" fmla="*/ 0 w 5712977"/>
                <a:gd name="connsiteY0" fmla="*/ 3431023 h 3431023"/>
                <a:gd name="connsiteX1" fmla="*/ 695915 w 5712977"/>
                <a:gd name="connsiteY1" fmla="*/ 3139709 h 3431023"/>
                <a:gd name="connsiteX2" fmla="*/ 1505118 w 5712977"/>
                <a:gd name="connsiteY2" fmla="*/ 3115433 h 3431023"/>
                <a:gd name="connsiteX3" fmla="*/ 1804524 w 5712977"/>
                <a:gd name="connsiteY3" fmla="*/ 3228722 h 3431023"/>
                <a:gd name="connsiteX4" fmla="*/ 2540899 w 5712977"/>
                <a:gd name="connsiteY4" fmla="*/ 3204446 h 3431023"/>
                <a:gd name="connsiteX5" fmla="*/ 3350102 w 5712977"/>
                <a:gd name="connsiteY5" fmla="*/ 3099249 h 3431023"/>
                <a:gd name="connsiteX6" fmla="*/ 3678802 w 5712977"/>
                <a:gd name="connsiteY6" fmla="*/ 2727016 h 3431023"/>
                <a:gd name="connsiteX7" fmla="*/ 3770888 w 5712977"/>
                <a:gd name="connsiteY7" fmla="*/ 2459978 h 3431023"/>
                <a:gd name="connsiteX8" fmla="*/ 4313054 w 5712977"/>
                <a:gd name="connsiteY8" fmla="*/ 2314322 h 3431023"/>
                <a:gd name="connsiteX9" fmla="*/ 4758116 w 5712977"/>
                <a:gd name="connsiteY9" fmla="*/ 2120113 h 3431023"/>
                <a:gd name="connsiteX10" fmla="*/ 4976601 w 5712977"/>
                <a:gd name="connsiteY10" fmla="*/ 1602223 h 3431023"/>
                <a:gd name="connsiteX11" fmla="*/ 4919957 w 5712977"/>
                <a:gd name="connsiteY11" fmla="*/ 1286633 h 3431023"/>
                <a:gd name="connsiteX12" fmla="*/ 5397387 w 5712977"/>
                <a:gd name="connsiteY12" fmla="*/ 914400 h 3431023"/>
                <a:gd name="connsiteX13" fmla="*/ 5623964 w 5712977"/>
                <a:gd name="connsiteY13" fmla="*/ 388417 h 3431023"/>
                <a:gd name="connsiteX14" fmla="*/ 5664424 w 5712977"/>
                <a:gd name="connsiteY14" fmla="*/ 145656 h 3431023"/>
                <a:gd name="connsiteX15" fmla="*/ 5712977 w 5712977"/>
                <a:gd name="connsiteY15" fmla="*/ 0 h 3431023"/>
                <a:gd name="connsiteX0" fmla="*/ 0 w 5712977"/>
                <a:gd name="connsiteY0" fmla="*/ 3431023 h 3431023"/>
                <a:gd name="connsiteX1" fmla="*/ 695915 w 5712977"/>
                <a:gd name="connsiteY1" fmla="*/ 3139709 h 3431023"/>
                <a:gd name="connsiteX2" fmla="*/ 1505118 w 5712977"/>
                <a:gd name="connsiteY2" fmla="*/ 3115433 h 3431023"/>
                <a:gd name="connsiteX3" fmla="*/ 1804524 w 5712977"/>
                <a:gd name="connsiteY3" fmla="*/ 3228722 h 3431023"/>
                <a:gd name="connsiteX4" fmla="*/ 2540899 w 5712977"/>
                <a:gd name="connsiteY4" fmla="*/ 3204446 h 3431023"/>
                <a:gd name="connsiteX5" fmla="*/ 3350102 w 5712977"/>
                <a:gd name="connsiteY5" fmla="*/ 3099249 h 3431023"/>
                <a:gd name="connsiteX6" fmla="*/ 3678802 w 5712977"/>
                <a:gd name="connsiteY6" fmla="*/ 2727016 h 3431023"/>
                <a:gd name="connsiteX7" fmla="*/ 3653069 w 5712977"/>
                <a:gd name="connsiteY7" fmla="*/ 2496796 h 3431023"/>
                <a:gd name="connsiteX8" fmla="*/ 4313054 w 5712977"/>
                <a:gd name="connsiteY8" fmla="*/ 2314322 h 3431023"/>
                <a:gd name="connsiteX9" fmla="*/ 4758116 w 5712977"/>
                <a:gd name="connsiteY9" fmla="*/ 2120113 h 3431023"/>
                <a:gd name="connsiteX10" fmla="*/ 4976601 w 5712977"/>
                <a:gd name="connsiteY10" fmla="*/ 1602223 h 3431023"/>
                <a:gd name="connsiteX11" fmla="*/ 4919957 w 5712977"/>
                <a:gd name="connsiteY11" fmla="*/ 1286633 h 3431023"/>
                <a:gd name="connsiteX12" fmla="*/ 5397387 w 5712977"/>
                <a:gd name="connsiteY12" fmla="*/ 914400 h 3431023"/>
                <a:gd name="connsiteX13" fmla="*/ 5623964 w 5712977"/>
                <a:gd name="connsiteY13" fmla="*/ 388417 h 3431023"/>
                <a:gd name="connsiteX14" fmla="*/ 5664424 w 5712977"/>
                <a:gd name="connsiteY14" fmla="*/ 145656 h 3431023"/>
                <a:gd name="connsiteX15" fmla="*/ 5712977 w 5712977"/>
                <a:gd name="connsiteY15" fmla="*/ 0 h 3431023"/>
                <a:gd name="connsiteX0" fmla="*/ 0 w 5712977"/>
                <a:gd name="connsiteY0" fmla="*/ 3431023 h 3431023"/>
                <a:gd name="connsiteX1" fmla="*/ 695915 w 5712977"/>
                <a:gd name="connsiteY1" fmla="*/ 3139709 h 3431023"/>
                <a:gd name="connsiteX2" fmla="*/ 1505118 w 5712977"/>
                <a:gd name="connsiteY2" fmla="*/ 3115433 h 3431023"/>
                <a:gd name="connsiteX3" fmla="*/ 1804524 w 5712977"/>
                <a:gd name="connsiteY3" fmla="*/ 3228722 h 3431023"/>
                <a:gd name="connsiteX4" fmla="*/ 2540899 w 5712977"/>
                <a:gd name="connsiteY4" fmla="*/ 3204446 h 3431023"/>
                <a:gd name="connsiteX5" fmla="*/ 3350102 w 5712977"/>
                <a:gd name="connsiteY5" fmla="*/ 3099249 h 3431023"/>
                <a:gd name="connsiteX6" fmla="*/ 3678802 w 5712977"/>
                <a:gd name="connsiteY6" fmla="*/ 2727016 h 3431023"/>
                <a:gd name="connsiteX7" fmla="*/ 3653069 w 5712977"/>
                <a:gd name="connsiteY7" fmla="*/ 2496796 h 3431023"/>
                <a:gd name="connsiteX8" fmla="*/ 4239417 w 5712977"/>
                <a:gd name="connsiteY8" fmla="*/ 2248049 h 3431023"/>
                <a:gd name="connsiteX9" fmla="*/ 4758116 w 5712977"/>
                <a:gd name="connsiteY9" fmla="*/ 2120113 h 3431023"/>
                <a:gd name="connsiteX10" fmla="*/ 4976601 w 5712977"/>
                <a:gd name="connsiteY10" fmla="*/ 1602223 h 3431023"/>
                <a:gd name="connsiteX11" fmla="*/ 4919957 w 5712977"/>
                <a:gd name="connsiteY11" fmla="*/ 1286633 h 3431023"/>
                <a:gd name="connsiteX12" fmla="*/ 5397387 w 5712977"/>
                <a:gd name="connsiteY12" fmla="*/ 914400 h 3431023"/>
                <a:gd name="connsiteX13" fmla="*/ 5623964 w 5712977"/>
                <a:gd name="connsiteY13" fmla="*/ 388417 h 3431023"/>
                <a:gd name="connsiteX14" fmla="*/ 5664424 w 5712977"/>
                <a:gd name="connsiteY14" fmla="*/ 145656 h 3431023"/>
                <a:gd name="connsiteX15" fmla="*/ 5712977 w 5712977"/>
                <a:gd name="connsiteY15" fmla="*/ 0 h 3431023"/>
                <a:gd name="connsiteX0" fmla="*/ 0 w 5712977"/>
                <a:gd name="connsiteY0" fmla="*/ 3431023 h 3431023"/>
                <a:gd name="connsiteX1" fmla="*/ 695915 w 5712977"/>
                <a:gd name="connsiteY1" fmla="*/ 3139709 h 3431023"/>
                <a:gd name="connsiteX2" fmla="*/ 1505118 w 5712977"/>
                <a:gd name="connsiteY2" fmla="*/ 3115433 h 3431023"/>
                <a:gd name="connsiteX3" fmla="*/ 1804524 w 5712977"/>
                <a:gd name="connsiteY3" fmla="*/ 3228722 h 3431023"/>
                <a:gd name="connsiteX4" fmla="*/ 2540899 w 5712977"/>
                <a:gd name="connsiteY4" fmla="*/ 3204446 h 3431023"/>
                <a:gd name="connsiteX5" fmla="*/ 3350102 w 5712977"/>
                <a:gd name="connsiteY5" fmla="*/ 3099249 h 3431023"/>
                <a:gd name="connsiteX6" fmla="*/ 3678802 w 5712977"/>
                <a:gd name="connsiteY6" fmla="*/ 2727016 h 3431023"/>
                <a:gd name="connsiteX7" fmla="*/ 3653069 w 5712977"/>
                <a:gd name="connsiteY7" fmla="*/ 2496796 h 3431023"/>
                <a:gd name="connsiteX8" fmla="*/ 4239417 w 5712977"/>
                <a:gd name="connsiteY8" fmla="*/ 2248049 h 3431023"/>
                <a:gd name="connsiteX9" fmla="*/ 4618206 w 5712977"/>
                <a:gd name="connsiteY9" fmla="*/ 2105385 h 3431023"/>
                <a:gd name="connsiteX10" fmla="*/ 4976601 w 5712977"/>
                <a:gd name="connsiteY10" fmla="*/ 1602223 h 3431023"/>
                <a:gd name="connsiteX11" fmla="*/ 4919957 w 5712977"/>
                <a:gd name="connsiteY11" fmla="*/ 1286633 h 3431023"/>
                <a:gd name="connsiteX12" fmla="*/ 5397387 w 5712977"/>
                <a:gd name="connsiteY12" fmla="*/ 914400 h 3431023"/>
                <a:gd name="connsiteX13" fmla="*/ 5623964 w 5712977"/>
                <a:gd name="connsiteY13" fmla="*/ 388417 h 3431023"/>
                <a:gd name="connsiteX14" fmla="*/ 5664424 w 5712977"/>
                <a:gd name="connsiteY14" fmla="*/ 145656 h 3431023"/>
                <a:gd name="connsiteX15" fmla="*/ 5712977 w 5712977"/>
                <a:gd name="connsiteY15" fmla="*/ 0 h 3431023"/>
                <a:gd name="connsiteX0" fmla="*/ 0 w 5712977"/>
                <a:gd name="connsiteY0" fmla="*/ 3431023 h 3431023"/>
                <a:gd name="connsiteX1" fmla="*/ 695915 w 5712977"/>
                <a:gd name="connsiteY1" fmla="*/ 3139709 h 3431023"/>
                <a:gd name="connsiteX2" fmla="*/ 1505118 w 5712977"/>
                <a:gd name="connsiteY2" fmla="*/ 3115433 h 3431023"/>
                <a:gd name="connsiteX3" fmla="*/ 1804524 w 5712977"/>
                <a:gd name="connsiteY3" fmla="*/ 3228722 h 3431023"/>
                <a:gd name="connsiteX4" fmla="*/ 2540899 w 5712977"/>
                <a:gd name="connsiteY4" fmla="*/ 3204446 h 3431023"/>
                <a:gd name="connsiteX5" fmla="*/ 3350102 w 5712977"/>
                <a:gd name="connsiteY5" fmla="*/ 3099249 h 3431023"/>
                <a:gd name="connsiteX6" fmla="*/ 3678802 w 5712977"/>
                <a:gd name="connsiteY6" fmla="*/ 2727016 h 3431023"/>
                <a:gd name="connsiteX7" fmla="*/ 3653069 w 5712977"/>
                <a:gd name="connsiteY7" fmla="*/ 2496796 h 3431023"/>
                <a:gd name="connsiteX8" fmla="*/ 4239417 w 5712977"/>
                <a:gd name="connsiteY8" fmla="*/ 2248049 h 3431023"/>
                <a:gd name="connsiteX9" fmla="*/ 4618206 w 5712977"/>
                <a:gd name="connsiteY9" fmla="*/ 2105385 h 3431023"/>
                <a:gd name="connsiteX10" fmla="*/ 4866147 w 5712977"/>
                <a:gd name="connsiteY10" fmla="*/ 1580132 h 3431023"/>
                <a:gd name="connsiteX11" fmla="*/ 4919957 w 5712977"/>
                <a:gd name="connsiteY11" fmla="*/ 1286633 h 3431023"/>
                <a:gd name="connsiteX12" fmla="*/ 5397387 w 5712977"/>
                <a:gd name="connsiteY12" fmla="*/ 914400 h 3431023"/>
                <a:gd name="connsiteX13" fmla="*/ 5623964 w 5712977"/>
                <a:gd name="connsiteY13" fmla="*/ 388417 h 3431023"/>
                <a:gd name="connsiteX14" fmla="*/ 5664424 w 5712977"/>
                <a:gd name="connsiteY14" fmla="*/ 145656 h 3431023"/>
                <a:gd name="connsiteX15" fmla="*/ 5712977 w 5712977"/>
                <a:gd name="connsiteY15" fmla="*/ 0 h 3431023"/>
                <a:gd name="connsiteX0" fmla="*/ 0 w 6081160"/>
                <a:gd name="connsiteY0" fmla="*/ 3467841 h 3467841"/>
                <a:gd name="connsiteX1" fmla="*/ 1064098 w 6081160"/>
                <a:gd name="connsiteY1" fmla="*/ 3139709 h 3467841"/>
                <a:gd name="connsiteX2" fmla="*/ 1873301 w 6081160"/>
                <a:gd name="connsiteY2" fmla="*/ 3115433 h 3467841"/>
                <a:gd name="connsiteX3" fmla="*/ 2172707 w 6081160"/>
                <a:gd name="connsiteY3" fmla="*/ 3228722 h 3467841"/>
                <a:gd name="connsiteX4" fmla="*/ 2909082 w 6081160"/>
                <a:gd name="connsiteY4" fmla="*/ 3204446 h 3467841"/>
                <a:gd name="connsiteX5" fmla="*/ 3718285 w 6081160"/>
                <a:gd name="connsiteY5" fmla="*/ 3099249 h 3467841"/>
                <a:gd name="connsiteX6" fmla="*/ 4046985 w 6081160"/>
                <a:gd name="connsiteY6" fmla="*/ 2727016 h 3467841"/>
                <a:gd name="connsiteX7" fmla="*/ 4021252 w 6081160"/>
                <a:gd name="connsiteY7" fmla="*/ 2496796 h 3467841"/>
                <a:gd name="connsiteX8" fmla="*/ 4607600 w 6081160"/>
                <a:gd name="connsiteY8" fmla="*/ 2248049 h 3467841"/>
                <a:gd name="connsiteX9" fmla="*/ 4986389 w 6081160"/>
                <a:gd name="connsiteY9" fmla="*/ 2105385 h 3467841"/>
                <a:gd name="connsiteX10" fmla="*/ 5234330 w 6081160"/>
                <a:gd name="connsiteY10" fmla="*/ 1580132 h 3467841"/>
                <a:gd name="connsiteX11" fmla="*/ 5288140 w 6081160"/>
                <a:gd name="connsiteY11" fmla="*/ 1286633 h 3467841"/>
                <a:gd name="connsiteX12" fmla="*/ 5765570 w 6081160"/>
                <a:gd name="connsiteY12" fmla="*/ 914400 h 3467841"/>
                <a:gd name="connsiteX13" fmla="*/ 5992147 w 6081160"/>
                <a:gd name="connsiteY13" fmla="*/ 388417 h 3467841"/>
                <a:gd name="connsiteX14" fmla="*/ 6032607 w 6081160"/>
                <a:gd name="connsiteY14" fmla="*/ 145656 h 3467841"/>
                <a:gd name="connsiteX15" fmla="*/ 6081160 w 6081160"/>
                <a:gd name="connsiteY15" fmla="*/ 0 h 3467841"/>
                <a:gd name="connsiteX0" fmla="*/ 0 w 6081160"/>
                <a:gd name="connsiteY0" fmla="*/ 3467841 h 3467841"/>
                <a:gd name="connsiteX1" fmla="*/ 1064098 w 6081160"/>
                <a:gd name="connsiteY1" fmla="*/ 3139709 h 3467841"/>
                <a:gd name="connsiteX2" fmla="*/ 1873301 w 6081160"/>
                <a:gd name="connsiteY2" fmla="*/ 3115433 h 3467841"/>
                <a:gd name="connsiteX3" fmla="*/ 2172707 w 6081160"/>
                <a:gd name="connsiteY3" fmla="*/ 3228722 h 3467841"/>
                <a:gd name="connsiteX4" fmla="*/ 2909082 w 6081160"/>
                <a:gd name="connsiteY4" fmla="*/ 3204446 h 3467841"/>
                <a:gd name="connsiteX5" fmla="*/ 3718285 w 6081160"/>
                <a:gd name="connsiteY5" fmla="*/ 3099249 h 3467841"/>
                <a:gd name="connsiteX6" fmla="*/ 4046985 w 6081160"/>
                <a:gd name="connsiteY6" fmla="*/ 2727016 h 3467841"/>
                <a:gd name="connsiteX7" fmla="*/ 4021252 w 6081160"/>
                <a:gd name="connsiteY7" fmla="*/ 2496796 h 3467841"/>
                <a:gd name="connsiteX8" fmla="*/ 4607600 w 6081160"/>
                <a:gd name="connsiteY8" fmla="*/ 2248049 h 3467841"/>
                <a:gd name="connsiteX9" fmla="*/ 4972736 w 6081160"/>
                <a:gd name="connsiteY9" fmla="*/ 1927898 h 3467841"/>
                <a:gd name="connsiteX10" fmla="*/ 5234330 w 6081160"/>
                <a:gd name="connsiteY10" fmla="*/ 1580132 h 3467841"/>
                <a:gd name="connsiteX11" fmla="*/ 5288140 w 6081160"/>
                <a:gd name="connsiteY11" fmla="*/ 1286633 h 3467841"/>
                <a:gd name="connsiteX12" fmla="*/ 5765570 w 6081160"/>
                <a:gd name="connsiteY12" fmla="*/ 914400 h 3467841"/>
                <a:gd name="connsiteX13" fmla="*/ 5992147 w 6081160"/>
                <a:gd name="connsiteY13" fmla="*/ 388417 h 3467841"/>
                <a:gd name="connsiteX14" fmla="*/ 6032607 w 6081160"/>
                <a:gd name="connsiteY14" fmla="*/ 145656 h 3467841"/>
                <a:gd name="connsiteX15" fmla="*/ 6081160 w 6081160"/>
                <a:gd name="connsiteY15" fmla="*/ 0 h 3467841"/>
                <a:gd name="connsiteX0" fmla="*/ 0 w 6081160"/>
                <a:gd name="connsiteY0" fmla="*/ 3467841 h 3467841"/>
                <a:gd name="connsiteX1" fmla="*/ 1064098 w 6081160"/>
                <a:gd name="connsiteY1" fmla="*/ 3139709 h 3467841"/>
                <a:gd name="connsiteX2" fmla="*/ 1873301 w 6081160"/>
                <a:gd name="connsiteY2" fmla="*/ 3115433 h 3467841"/>
                <a:gd name="connsiteX3" fmla="*/ 2172707 w 6081160"/>
                <a:gd name="connsiteY3" fmla="*/ 3228722 h 3467841"/>
                <a:gd name="connsiteX4" fmla="*/ 2909082 w 6081160"/>
                <a:gd name="connsiteY4" fmla="*/ 3204446 h 3467841"/>
                <a:gd name="connsiteX5" fmla="*/ 3718285 w 6081160"/>
                <a:gd name="connsiteY5" fmla="*/ 3099249 h 3467841"/>
                <a:gd name="connsiteX6" fmla="*/ 4046985 w 6081160"/>
                <a:gd name="connsiteY6" fmla="*/ 2727016 h 3467841"/>
                <a:gd name="connsiteX7" fmla="*/ 4021252 w 6081160"/>
                <a:gd name="connsiteY7" fmla="*/ 2496796 h 3467841"/>
                <a:gd name="connsiteX8" fmla="*/ 4320889 w 6081160"/>
                <a:gd name="connsiteY8" fmla="*/ 2248049 h 3467841"/>
                <a:gd name="connsiteX9" fmla="*/ 4972736 w 6081160"/>
                <a:gd name="connsiteY9" fmla="*/ 1927898 h 3467841"/>
                <a:gd name="connsiteX10" fmla="*/ 5234330 w 6081160"/>
                <a:gd name="connsiteY10" fmla="*/ 1580132 h 3467841"/>
                <a:gd name="connsiteX11" fmla="*/ 5288140 w 6081160"/>
                <a:gd name="connsiteY11" fmla="*/ 1286633 h 3467841"/>
                <a:gd name="connsiteX12" fmla="*/ 5765570 w 6081160"/>
                <a:gd name="connsiteY12" fmla="*/ 914400 h 3467841"/>
                <a:gd name="connsiteX13" fmla="*/ 5992147 w 6081160"/>
                <a:gd name="connsiteY13" fmla="*/ 388417 h 3467841"/>
                <a:gd name="connsiteX14" fmla="*/ 6032607 w 6081160"/>
                <a:gd name="connsiteY14" fmla="*/ 145656 h 3467841"/>
                <a:gd name="connsiteX15" fmla="*/ 6081160 w 6081160"/>
                <a:gd name="connsiteY15" fmla="*/ 0 h 3467841"/>
                <a:gd name="connsiteX0" fmla="*/ 0 w 6081160"/>
                <a:gd name="connsiteY0" fmla="*/ 3467841 h 3467841"/>
                <a:gd name="connsiteX1" fmla="*/ 1064098 w 6081160"/>
                <a:gd name="connsiteY1" fmla="*/ 3139709 h 3467841"/>
                <a:gd name="connsiteX2" fmla="*/ 1873301 w 6081160"/>
                <a:gd name="connsiteY2" fmla="*/ 3115433 h 3467841"/>
                <a:gd name="connsiteX3" fmla="*/ 2172707 w 6081160"/>
                <a:gd name="connsiteY3" fmla="*/ 3228722 h 3467841"/>
                <a:gd name="connsiteX4" fmla="*/ 2909082 w 6081160"/>
                <a:gd name="connsiteY4" fmla="*/ 3204446 h 3467841"/>
                <a:gd name="connsiteX5" fmla="*/ 3718285 w 6081160"/>
                <a:gd name="connsiteY5" fmla="*/ 3099249 h 3467841"/>
                <a:gd name="connsiteX6" fmla="*/ 4046985 w 6081160"/>
                <a:gd name="connsiteY6" fmla="*/ 2727016 h 3467841"/>
                <a:gd name="connsiteX7" fmla="*/ 4021252 w 6081160"/>
                <a:gd name="connsiteY7" fmla="*/ 2496796 h 3467841"/>
                <a:gd name="connsiteX8" fmla="*/ 4320889 w 6081160"/>
                <a:gd name="connsiteY8" fmla="*/ 2248049 h 3467841"/>
                <a:gd name="connsiteX9" fmla="*/ 5027348 w 6081160"/>
                <a:gd name="connsiteY9" fmla="*/ 1845980 h 3467841"/>
                <a:gd name="connsiteX10" fmla="*/ 5234330 w 6081160"/>
                <a:gd name="connsiteY10" fmla="*/ 1580132 h 3467841"/>
                <a:gd name="connsiteX11" fmla="*/ 5288140 w 6081160"/>
                <a:gd name="connsiteY11" fmla="*/ 1286633 h 3467841"/>
                <a:gd name="connsiteX12" fmla="*/ 5765570 w 6081160"/>
                <a:gd name="connsiteY12" fmla="*/ 914400 h 3467841"/>
                <a:gd name="connsiteX13" fmla="*/ 5992147 w 6081160"/>
                <a:gd name="connsiteY13" fmla="*/ 388417 h 3467841"/>
                <a:gd name="connsiteX14" fmla="*/ 6032607 w 6081160"/>
                <a:gd name="connsiteY14" fmla="*/ 145656 h 3467841"/>
                <a:gd name="connsiteX15" fmla="*/ 6081160 w 6081160"/>
                <a:gd name="connsiteY15" fmla="*/ 0 h 3467841"/>
                <a:gd name="connsiteX0" fmla="*/ 0 w 6108466"/>
                <a:gd name="connsiteY0" fmla="*/ 3399576 h 3399576"/>
                <a:gd name="connsiteX1" fmla="*/ 1091404 w 6108466"/>
                <a:gd name="connsiteY1" fmla="*/ 3139709 h 3399576"/>
                <a:gd name="connsiteX2" fmla="*/ 1900607 w 6108466"/>
                <a:gd name="connsiteY2" fmla="*/ 3115433 h 3399576"/>
                <a:gd name="connsiteX3" fmla="*/ 2200013 w 6108466"/>
                <a:gd name="connsiteY3" fmla="*/ 3228722 h 3399576"/>
                <a:gd name="connsiteX4" fmla="*/ 2936388 w 6108466"/>
                <a:gd name="connsiteY4" fmla="*/ 3204446 h 3399576"/>
                <a:gd name="connsiteX5" fmla="*/ 3745591 w 6108466"/>
                <a:gd name="connsiteY5" fmla="*/ 3099249 h 3399576"/>
                <a:gd name="connsiteX6" fmla="*/ 4074291 w 6108466"/>
                <a:gd name="connsiteY6" fmla="*/ 2727016 h 3399576"/>
                <a:gd name="connsiteX7" fmla="*/ 4048558 w 6108466"/>
                <a:gd name="connsiteY7" fmla="*/ 2496796 h 3399576"/>
                <a:gd name="connsiteX8" fmla="*/ 4348195 w 6108466"/>
                <a:gd name="connsiteY8" fmla="*/ 2248049 h 3399576"/>
                <a:gd name="connsiteX9" fmla="*/ 5054654 w 6108466"/>
                <a:gd name="connsiteY9" fmla="*/ 1845980 h 3399576"/>
                <a:gd name="connsiteX10" fmla="*/ 5261636 w 6108466"/>
                <a:gd name="connsiteY10" fmla="*/ 1580132 h 3399576"/>
                <a:gd name="connsiteX11" fmla="*/ 5315446 w 6108466"/>
                <a:gd name="connsiteY11" fmla="*/ 1286633 h 3399576"/>
                <a:gd name="connsiteX12" fmla="*/ 5792876 w 6108466"/>
                <a:gd name="connsiteY12" fmla="*/ 914400 h 3399576"/>
                <a:gd name="connsiteX13" fmla="*/ 6019453 w 6108466"/>
                <a:gd name="connsiteY13" fmla="*/ 388417 h 3399576"/>
                <a:gd name="connsiteX14" fmla="*/ 6059913 w 6108466"/>
                <a:gd name="connsiteY14" fmla="*/ 145656 h 3399576"/>
                <a:gd name="connsiteX15" fmla="*/ 6108466 w 6108466"/>
                <a:gd name="connsiteY15" fmla="*/ 0 h 339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08466" h="3399576">
                  <a:moveTo>
                    <a:pt x="0" y="3399576"/>
                  </a:moveTo>
                  <a:lnTo>
                    <a:pt x="1091404" y="3139709"/>
                  </a:lnTo>
                  <a:lnTo>
                    <a:pt x="1900607" y="3115433"/>
                  </a:lnTo>
                  <a:lnTo>
                    <a:pt x="2200013" y="3228722"/>
                  </a:lnTo>
                  <a:lnTo>
                    <a:pt x="2936388" y="3204446"/>
                  </a:lnTo>
                  <a:lnTo>
                    <a:pt x="3745591" y="3099249"/>
                  </a:lnTo>
                  <a:lnTo>
                    <a:pt x="4074291" y="2727016"/>
                  </a:lnTo>
                  <a:lnTo>
                    <a:pt x="4048558" y="2496796"/>
                  </a:lnTo>
                  <a:lnTo>
                    <a:pt x="4348195" y="2248049"/>
                  </a:lnTo>
                  <a:lnTo>
                    <a:pt x="5054654" y="1845980"/>
                  </a:lnTo>
                  <a:lnTo>
                    <a:pt x="5261636" y="1580132"/>
                  </a:lnTo>
                  <a:lnTo>
                    <a:pt x="5315446" y="1286633"/>
                  </a:lnTo>
                  <a:lnTo>
                    <a:pt x="5792876" y="914400"/>
                  </a:lnTo>
                  <a:lnTo>
                    <a:pt x="6019453" y="388417"/>
                  </a:lnTo>
                  <a:lnTo>
                    <a:pt x="6059913" y="145656"/>
                  </a:lnTo>
                  <a:lnTo>
                    <a:pt x="6108466" y="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1" name="Freihandform 30"/>
            <p:cNvSpPr/>
            <p:nvPr/>
          </p:nvSpPr>
          <p:spPr>
            <a:xfrm>
              <a:off x="6464007" y="5097954"/>
              <a:ext cx="821179" cy="1897340"/>
            </a:xfrm>
            <a:custGeom>
              <a:avLst/>
              <a:gdLst>
                <a:gd name="connsiteX0" fmla="*/ 1310910 w 1310910"/>
                <a:gd name="connsiteY0" fmla="*/ 2686556 h 2686556"/>
                <a:gd name="connsiteX1" fmla="*/ 679731 w 1310910"/>
                <a:gd name="connsiteY1" fmla="*/ 2006825 h 2686556"/>
                <a:gd name="connsiteX2" fmla="*/ 234669 w 1310910"/>
                <a:gd name="connsiteY2" fmla="*/ 1416106 h 2686556"/>
                <a:gd name="connsiteX3" fmla="*/ 178025 w 1310910"/>
                <a:gd name="connsiteY3" fmla="*/ 1335186 h 2686556"/>
                <a:gd name="connsiteX4" fmla="*/ 0 w 1310910"/>
                <a:gd name="connsiteY4" fmla="*/ 817295 h 2686556"/>
                <a:gd name="connsiteX5" fmla="*/ 40460 w 1310910"/>
                <a:gd name="connsiteY5" fmla="*/ 574534 h 2686556"/>
                <a:gd name="connsiteX6" fmla="*/ 299405 w 1310910"/>
                <a:gd name="connsiteY6" fmla="*/ 56644 h 2686556"/>
                <a:gd name="connsiteX7" fmla="*/ 315589 w 1310910"/>
                <a:gd name="connsiteY7" fmla="*/ 0 h 2686556"/>
                <a:gd name="connsiteX0" fmla="*/ 1145228 w 1145228"/>
                <a:gd name="connsiteY0" fmla="*/ 2520873 h 2520873"/>
                <a:gd name="connsiteX1" fmla="*/ 679731 w 1145228"/>
                <a:gd name="connsiteY1" fmla="*/ 2006825 h 2520873"/>
                <a:gd name="connsiteX2" fmla="*/ 234669 w 1145228"/>
                <a:gd name="connsiteY2" fmla="*/ 1416106 h 2520873"/>
                <a:gd name="connsiteX3" fmla="*/ 178025 w 1145228"/>
                <a:gd name="connsiteY3" fmla="*/ 1335186 h 2520873"/>
                <a:gd name="connsiteX4" fmla="*/ 0 w 1145228"/>
                <a:gd name="connsiteY4" fmla="*/ 817295 h 2520873"/>
                <a:gd name="connsiteX5" fmla="*/ 40460 w 1145228"/>
                <a:gd name="connsiteY5" fmla="*/ 574534 h 2520873"/>
                <a:gd name="connsiteX6" fmla="*/ 299405 w 1145228"/>
                <a:gd name="connsiteY6" fmla="*/ 56644 h 2520873"/>
                <a:gd name="connsiteX7" fmla="*/ 315589 w 1145228"/>
                <a:gd name="connsiteY7" fmla="*/ 0 h 2520873"/>
                <a:gd name="connsiteX0" fmla="*/ 1145228 w 1145228"/>
                <a:gd name="connsiteY0" fmla="*/ 2646055 h 2646055"/>
                <a:gd name="connsiteX1" fmla="*/ 679731 w 1145228"/>
                <a:gd name="connsiteY1" fmla="*/ 2132007 h 2646055"/>
                <a:gd name="connsiteX2" fmla="*/ 234669 w 1145228"/>
                <a:gd name="connsiteY2" fmla="*/ 1541288 h 2646055"/>
                <a:gd name="connsiteX3" fmla="*/ 178025 w 1145228"/>
                <a:gd name="connsiteY3" fmla="*/ 1460368 h 2646055"/>
                <a:gd name="connsiteX4" fmla="*/ 0 w 1145228"/>
                <a:gd name="connsiteY4" fmla="*/ 942477 h 2646055"/>
                <a:gd name="connsiteX5" fmla="*/ 40460 w 1145228"/>
                <a:gd name="connsiteY5" fmla="*/ 699716 h 2646055"/>
                <a:gd name="connsiteX6" fmla="*/ 299405 w 1145228"/>
                <a:gd name="connsiteY6" fmla="*/ 181826 h 2646055"/>
                <a:gd name="connsiteX7" fmla="*/ 330317 w 1145228"/>
                <a:gd name="connsiteY7" fmla="*/ 0 h 264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5228" h="2646055">
                  <a:moveTo>
                    <a:pt x="1145228" y="2646055"/>
                  </a:moveTo>
                  <a:lnTo>
                    <a:pt x="679731" y="2132007"/>
                  </a:lnTo>
                  <a:lnTo>
                    <a:pt x="234669" y="1541288"/>
                  </a:lnTo>
                  <a:lnTo>
                    <a:pt x="178025" y="1460368"/>
                  </a:lnTo>
                  <a:lnTo>
                    <a:pt x="0" y="942477"/>
                  </a:lnTo>
                  <a:lnTo>
                    <a:pt x="40460" y="699716"/>
                  </a:lnTo>
                  <a:lnTo>
                    <a:pt x="299405" y="181826"/>
                  </a:lnTo>
                  <a:cubicBezTo>
                    <a:pt x="304800" y="162945"/>
                    <a:pt x="324922" y="18881"/>
                    <a:pt x="330317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2" name="Freihandform 31"/>
            <p:cNvSpPr/>
            <p:nvPr/>
          </p:nvSpPr>
          <p:spPr>
            <a:xfrm>
              <a:off x="7322169" y="3874414"/>
              <a:ext cx="250086" cy="3115704"/>
            </a:xfrm>
            <a:custGeom>
              <a:avLst/>
              <a:gdLst>
                <a:gd name="connsiteX0" fmla="*/ 121380 w 137565"/>
                <a:gd name="connsiteY0" fmla="*/ 3665692 h 3665692"/>
                <a:gd name="connsiteX1" fmla="*/ 121380 w 137565"/>
                <a:gd name="connsiteY1" fmla="*/ 3083066 h 3665692"/>
                <a:gd name="connsiteX2" fmla="*/ 129472 w 137565"/>
                <a:gd name="connsiteY2" fmla="*/ 2532807 h 3665692"/>
                <a:gd name="connsiteX3" fmla="*/ 129472 w 137565"/>
                <a:gd name="connsiteY3" fmla="*/ 2443795 h 3665692"/>
                <a:gd name="connsiteX4" fmla="*/ 32368 w 137565"/>
                <a:gd name="connsiteY4" fmla="*/ 1577947 h 3665692"/>
                <a:gd name="connsiteX5" fmla="*/ 0 w 137565"/>
                <a:gd name="connsiteY5" fmla="*/ 712099 h 3665692"/>
                <a:gd name="connsiteX6" fmla="*/ 137565 w 137565"/>
                <a:gd name="connsiteY6" fmla="*/ 315590 h 3665692"/>
                <a:gd name="connsiteX7" fmla="*/ 40460 w 137565"/>
                <a:gd name="connsiteY7" fmla="*/ 0 h 3665692"/>
                <a:gd name="connsiteX0" fmla="*/ 121380 w 137565"/>
                <a:gd name="connsiteY0" fmla="*/ 3665692 h 3665692"/>
                <a:gd name="connsiteX1" fmla="*/ 121380 w 137565"/>
                <a:gd name="connsiteY1" fmla="*/ 3083066 h 3665692"/>
                <a:gd name="connsiteX2" fmla="*/ 129472 w 137565"/>
                <a:gd name="connsiteY2" fmla="*/ 2532807 h 3665692"/>
                <a:gd name="connsiteX3" fmla="*/ 129472 w 137565"/>
                <a:gd name="connsiteY3" fmla="*/ 2443795 h 3665692"/>
                <a:gd name="connsiteX4" fmla="*/ 0 w 137565"/>
                <a:gd name="connsiteY4" fmla="*/ 712099 h 3665692"/>
                <a:gd name="connsiteX5" fmla="*/ 137565 w 137565"/>
                <a:gd name="connsiteY5" fmla="*/ 315590 h 3665692"/>
                <a:gd name="connsiteX6" fmla="*/ 40460 w 137565"/>
                <a:gd name="connsiteY6" fmla="*/ 0 h 3665692"/>
                <a:gd name="connsiteX0" fmla="*/ 121380 w 137565"/>
                <a:gd name="connsiteY0" fmla="*/ 3665692 h 3665692"/>
                <a:gd name="connsiteX1" fmla="*/ 121380 w 137565"/>
                <a:gd name="connsiteY1" fmla="*/ 3083066 h 3665692"/>
                <a:gd name="connsiteX2" fmla="*/ 129472 w 137565"/>
                <a:gd name="connsiteY2" fmla="*/ 2532807 h 3665692"/>
                <a:gd name="connsiteX3" fmla="*/ 0 w 137565"/>
                <a:gd name="connsiteY3" fmla="*/ 712099 h 3665692"/>
                <a:gd name="connsiteX4" fmla="*/ 137565 w 137565"/>
                <a:gd name="connsiteY4" fmla="*/ 315590 h 3665692"/>
                <a:gd name="connsiteX5" fmla="*/ 40460 w 137565"/>
                <a:gd name="connsiteY5" fmla="*/ 0 h 3665692"/>
                <a:gd name="connsiteX0" fmla="*/ 121380 w 137565"/>
                <a:gd name="connsiteY0" fmla="*/ 3665692 h 3665692"/>
                <a:gd name="connsiteX1" fmla="*/ 121380 w 137565"/>
                <a:gd name="connsiteY1" fmla="*/ 3083066 h 3665692"/>
                <a:gd name="connsiteX2" fmla="*/ 0 w 137565"/>
                <a:gd name="connsiteY2" fmla="*/ 712099 h 3665692"/>
                <a:gd name="connsiteX3" fmla="*/ 137565 w 137565"/>
                <a:gd name="connsiteY3" fmla="*/ 315590 h 3665692"/>
                <a:gd name="connsiteX4" fmla="*/ 40460 w 137565"/>
                <a:gd name="connsiteY4" fmla="*/ 0 h 3665692"/>
                <a:gd name="connsiteX0" fmla="*/ 121380 w 137565"/>
                <a:gd name="connsiteY0" fmla="*/ 3665692 h 3665692"/>
                <a:gd name="connsiteX1" fmla="*/ 0 w 137565"/>
                <a:gd name="connsiteY1" fmla="*/ 712099 h 3665692"/>
                <a:gd name="connsiteX2" fmla="*/ 137565 w 137565"/>
                <a:gd name="connsiteY2" fmla="*/ 315590 h 3665692"/>
                <a:gd name="connsiteX3" fmla="*/ 40460 w 137565"/>
                <a:gd name="connsiteY3" fmla="*/ 0 h 3665692"/>
                <a:gd name="connsiteX0" fmla="*/ 332589 w 348774"/>
                <a:gd name="connsiteY0" fmla="*/ 4196993 h 4196993"/>
                <a:gd name="connsiteX1" fmla="*/ 211209 w 348774"/>
                <a:gd name="connsiteY1" fmla="*/ 1243400 h 4196993"/>
                <a:gd name="connsiteX2" fmla="*/ 348774 w 348774"/>
                <a:gd name="connsiteY2" fmla="*/ 846891 h 4196993"/>
                <a:gd name="connsiteX3" fmla="*/ 0 w 348774"/>
                <a:gd name="connsiteY3" fmla="*/ 0 h 4196993"/>
                <a:gd name="connsiteX0" fmla="*/ 332589 w 348774"/>
                <a:gd name="connsiteY0" fmla="*/ 4071158 h 4071158"/>
                <a:gd name="connsiteX1" fmla="*/ 211209 w 348774"/>
                <a:gd name="connsiteY1" fmla="*/ 1243400 h 4071158"/>
                <a:gd name="connsiteX2" fmla="*/ 348774 w 348774"/>
                <a:gd name="connsiteY2" fmla="*/ 846891 h 4071158"/>
                <a:gd name="connsiteX3" fmla="*/ 0 w 348774"/>
                <a:gd name="connsiteY3" fmla="*/ 0 h 4071158"/>
                <a:gd name="connsiteX0" fmla="*/ 318607 w 348774"/>
                <a:gd name="connsiteY0" fmla="*/ 4113103 h 4113103"/>
                <a:gd name="connsiteX1" fmla="*/ 211209 w 348774"/>
                <a:gd name="connsiteY1" fmla="*/ 1243400 h 4113103"/>
                <a:gd name="connsiteX2" fmla="*/ 348774 w 348774"/>
                <a:gd name="connsiteY2" fmla="*/ 846891 h 4113103"/>
                <a:gd name="connsiteX3" fmla="*/ 0 w 348774"/>
                <a:gd name="connsiteY3" fmla="*/ 0 h 4113103"/>
                <a:gd name="connsiteX0" fmla="*/ 318607 w 348774"/>
                <a:gd name="connsiteY0" fmla="*/ 4413467 h 4413467"/>
                <a:gd name="connsiteX1" fmla="*/ 211209 w 348774"/>
                <a:gd name="connsiteY1" fmla="*/ 1543764 h 4413467"/>
                <a:gd name="connsiteX2" fmla="*/ 348774 w 348774"/>
                <a:gd name="connsiteY2" fmla="*/ 1147255 h 4413467"/>
                <a:gd name="connsiteX3" fmla="*/ 0 w 348774"/>
                <a:gd name="connsiteY3" fmla="*/ 0 h 4413467"/>
                <a:gd name="connsiteX0" fmla="*/ 318607 w 348774"/>
                <a:gd name="connsiteY0" fmla="*/ 4345202 h 4345202"/>
                <a:gd name="connsiteX1" fmla="*/ 211209 w 348774"/>
                <a:gd name="connsiteY1" fmla="*/ 1475499 h 4345202"/>
                <a:gd name="connsiteX2" fmla="*/ 348774 w 348774"/>
                <a:gd name="connsiteY2" fmla="*/ 1078990 h 4345202"/>
                <a:gd name="connsiteX3" fmla="*/ 0 w 348774"/>
                <a:gd name="connsiteY3" fmla="*/ 0 h 434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774" h="4345202">
                  <a:moveTo>
                    <a:pt x="318607" y="4345202"/>
                  </a:moveTo>
                  <a:lnTo>
                    <a:pt x="211209" y="1475499"/>
                  </a:lnTo>
                  <a:lnTo>
                    <a:pt x="348774" y="1078990"/>
                  </a:lnTo>
                  <a:cubicBezTo>
                    <a:pt x="316406" y="973793"/>
                    <a:pt x="32368" y="105197"/>
                    <a:pt x="0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4202155" y="5651905"/>
              <a:ext cx="2273456" cy="1317612"/>
            </a:xfrm>
            <a:custGeom>
              <a:avLst/>
              <a:gdLst>
                <a:gd name="connsiteX0" fmla="*/ 0 w 3212538"/>
                <a:gd name="connsiteY0" fmla="*/ 2047285 h 2047285"/>
                <a:gd name="connsiteX1" fmla="*/ 202301 w 3212538"/>
                <a:gd name="connsiteY1" fmla="*/ 1294725 h 2047285"/>
                <a:gd name="connsiteX2" fmla="*/ 453154 w 3212538"/>
                <a:gd name="connsiteY2" fmla="*/ 1019596 h 2047285"/>
                <a:gd name="connsiteX3" fmla="*/ 428878 w 3212538"/>
                <a:gd name="connsiteY3" fmla="*/ 671639 h 2047285"/>
                <a:gd name="connsiteX4" fmla="*/ 906308 w 3212538"/>
                <a:gd name="connsiteY4" fmla="*/ 250853 h 2047285"/>
                <a:gd name="connsiteX5" fmla="*/ 1561763 w 3212538"/>
                <a:gd name="connsiteY5" fmla="*/ 242761 h 2047285"/>
                <a:gd name="connsiteX6" fmla="*/ 1844984 w 3212538"/>
                <a:gd name="connsiteY6" fmla="*/ 0 h 2047285"/>
                <a:gd name="connsiteX7" fmla="*/ 2354782 w 3212538"/>
                <a:gd name="connsiteY7" fmla="*/ 202301 h 2047285"/>
                <a:gd name="connsiteX8" fmla="*/ 3172078 w 3212538"/>
                <a:gd name="connsiteY8" fmla="*/ 153748 h 2047285"/>
                <a:gd name="connsiteX9" fmla="*/ 3212538 w 3212538"/>
                <a:gd name="connsiteY9" fmla="*/ 153748 h 2047285"/>
                <a:gd name="connsiteX10" fmla="*/ 3212538 w 3212538"/>
                <a:gd name="connsiteY10" fmla="*/ 153748 h 2047285"/>
                <a:gd name="connsiteX0" fmla="*/ 0 w 3170593"/>
                <a:gd name="connsiteY0" fmla="*/ 1837561 h 1837561"/>
                <a:gd name="connsiteX1" fmla="*/ 160356 w 3170593"/>
                <a:gd name="connsiteY1" fmla="*/ 1294725 h 1837561"/>
                <a:gd name="connsiteX2" fmla="*/ 411209 w 3170593"/>
                <a:gd name="connsiteY2" fmla="*/ 1019596 h 1837561"/>
                <a:gd name="connsiteX3" fmla="*/ 386933 w 3170593"/>
                <a:gd name="connsiteY3" fmla="*/ 671639 h 1837561"/>
                <a:gd name="connsiteX4" fmla="*/ 864363 w 3170593"/>
                <a:gd name="connsiteY4" fmla="*/ 250853 h 1837561"/>
                <a:gd name="connsiteX5" fmla="*/ 1519818 w 3170593"/>
                <a:gd name="connsiteY5" fmla="*/ 242761 h 1837561"/>
                <a:gd name="connsiteX6" fmla="*/ 1803039 w 3170593"/>
                <a:gd name="connsiteY6" fmla="*/ 0 h 1837561"/>
                <a:gd name="connsiteX7" fmla="*/ 2312837 w 3170593"/>
                <a:gd name="connsiteY7" fmla="*/ 202301 h 1837561"/>
                <a:gd name="connsiteX8" fmla="*/ 3130133 w 3170593"/>
                <a:gd name="connsiteY8" fmla="*/ 153748 h 1837561"/>
                <a:gd name="connsiteX9" fmla="*/ 3170593 w 3170593"/>
                <a:gd name="connsiteY9" fmla="*/ 153748 h 1837561"/>
                <a:gd name="connsiteX10" fmla="*/ 3170593 w 3170593"/>
                <a:gd name="connsiteY10" fmla="*/ 153748 h 183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0593" h="1837561">
                  <a:moveTo>
                    <a:pt x="0" y="1837561"/>
                  </a:moveTo>
                  <a:lnTo>
                    <a:pt x="160356" y="1294725"/>
                  </a:lnTo>
                  <a:lnTo>
                    <a:pt x="411209" y="1019596"/>
                  </a:lnTo>
                  <a:lnTo>
                    <a:pt x="386933" y="671639"/>
                  </a:lnTo>
                  <a:lnTo>
                    <a:pt x="864363" y="250853"/>
                  </a:lnTo>
                  <a:lnTo>
                    <a:pt x="1519818" y="242761"/>
                  </a:lnTo>
                  <a:lnTo>
                    <a:pt x="1803039" y="0"/>
                  </a:lnTo>
                  <a:lnTo>
                    <a:pt x="2312837" y="202301"/>
                  </a:lnTo>
                  <a:lnTo>
                    <a:pt x="3130133" y="153748"/>
                  </a:lnTo>
                  <a:lnTo>
                    <a:pt x="3170593" y="153748"/>
                  </a:lnTo>
                  <a:lnTo>
                    <a:pt x="3170593" y="153748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4" name="Freihandform 33"/>
            <p:cNvSpPr/>
            <p:nvPr/>
          </p:nvSpPr>
          <p:spPr>
            <a:xfrm>
              <a:off x="4850954" y="4769947"/>
              <a:ext cx="649864" cy="881958"/>
            </a:xfrm>
            <a:custGeom>
              <a:avLst/>
              <a:gdLst>
                <a:gd name="connsiteX0" fmla="*/ 906308 w 979136"/>
                <a:gd name="connsiteY0" fmla="*/ 1229990 h 1229990"/>
                <a:gd name="connsiteX1" fmla="*/ 979136 w 979136"/>
                <a:gd name="connsiteY1" fmla="*/ 736375 h 1229990"/>
                <a:gd name="connsiteX2" fmla="*/ 517890 w 979136"/>
                <a:gd name="connsiteY2" fmla="*/ 453154 h 1229990"/>
                <a:gd name="connsiteX3" fmla="*/ 137565 w 979136"/>
                <a:gd name="connsiteY3" fmla="*/ 396510 h 1229990"/>
                <a:gd name="connsiteX4" fmla="*/ 32368 w 979136"/>
                <a:gd name="connsiteY4" fmla="*/ 89013 h 1229990"/>
                <a:gd name="connsiteX5" fmla="*/ 0 w 979136"/>
                <a:gd name="connsiteY5" fmla="*/ 0 h 1229990"/>
                <a:gd name="connsiteX0" fmla="*/ 906308 w 906307"/>
                <a:gd name="connsiteY0" fmla="*/ 1229990 h 1229990"/>
                <a:gd name="connsiteX1" fmla="*/ 853301 w 906307"/>
                <a:gd name="connsiteY1" fmla="*/ 806283 h 1229990"/>
                <a:gd name="connsiteX2" fmla="*/ 517890 w 906307"/>
                <a:gd name="connsiteY2" fmla="*/ 453154 h 1229990"/>
                <a:gd name="connsiteX3" fmla="*/ 137565 w 906307"/>
                <a:gd name="connsiteY3" fmla="*/ 396510 h 1229990"/>
                <a:gd name="connsiteX4" fmla="*/ 32368 w 906307"/>
                <a:gd name="connsiteY4" fmla="*/ 89013 h 1229990"/>
                <a:gd name="connsiteX5" fmla="*/ 0 w 906307"/>
                <a:gd name="connsiteY5" fmla="*/ 0 h 1229990"/>
                <a:gd name="connsiteX0" fmla="*/ 906308 w 906308"/>
                <a:gd name="connsiteY0" fmla="*/ 1229990 h 1229990"/>
                <a:gd name="connsiteX1" fmla="*/ 853301 w 906308"/>
                <a:gd name="connsiteY1" fmla="*/ 806283 h 1229990"/>
                <a:gd name="connsiteX2" fmla="*/ 503909 w 906308"/>
                <a:gd name="connsiteY2" fmla="*/ 690843 h 1229990"/>
                <a:gd name="connsiteX3" fmla="*/ 137565 w 906308"/>
                <a:gd name="connsiteY3" fmla="*/ 396510 h 1229990"/>
                <a:gd name="connsiteX4" fmla="*/ 32368 w 906308"/>
                <a:gd name="connsiteY4" fmla="*/ 89013 h 1229990"/>
                <a:gd name="connsiteX5" fmla="*/ 0 w 906308"/>
                <a:gd name="connsiteY5" fmla="*/ 0 h 1229990"/>
                <a:gd name="connsiteX0" fmla="*/ 906308 w 906308"/>
                <a:gd name="connsiteY0" fmla="*/ 1229990 h 1229990"/>
                <a:gd name="connsiteX1" fmla="*/ 839648 w 906308"/>
                <a:gd name="connsiteY1" fmla="*/ 683407 h 1229990"/>
                <a:gd name="connsiteX2" fmla="*/ 503909 w 906308"/>
                <a:gd name="connsiteY2" fmla="*/ 690843 h 1229990"/>
                <a:gd name="connsiteX3" fmla="*/ 137565 w 906308"/>
                <a:gd name="connsiteY3" fmla="*/ 396510 h 1229990"/>
                <a:gd name="connsiteX4" fmla="*/ 32368 w 906308"/>
                <a:gd name="connsiteY4" fmla="*/ 89013 h 1229990"/>
                <a:gd name="connsiteX5" fmla="*/ 0 w 906308"/>
                <a:gd name="connsiteY5" fmla="*/ 0 h 1229990"/>
                <a:gd name="connsiteX0" fmla="*/ 906308 w 906308"/>
                <a:gd name="connsiteY0" fmla="*/ 1229990 h 1229990"/>
                <a:gd name="connsiteX1" fmla="*/ 839648 w 906308"/>
                <a:gd name="connsiteY1" fmla="*/ 683407 h 1229990"/>
                <a:gd name="connsiteX2" fmla="*/ 503909 w 906308"/>
                <a:gd name="connsiteY2" fmla="*/ 581619 h 1229990"/>
                <a:gd name="connsiteX3" fmla="*/ 137565 w 906308"/>
                <a:gd name="connsiteY3" fmla="*/ 396510 h 1229990"/>
                <a:gd name="connsiteX4" fmla="*/ 32368 w 906308"/>
                <a:gd name="connsiteY4" fmla="*/ 89013 h 1229990"/>
                <a:gd name="connsiteX5" fmla="*/ 0 w 906308"/>
                <a:gd name="connsiteY5" fmla="*/ 0 h 122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6308" h="1229990">
                  <a:moveTo>
                    <a:pt x="906308" y="1229990"/>
                  </a:moveTo>
                  <a:lnTo>
                    <a:pt x="839648" y="683407"/>
                  </a:lnTo>
                  <a:lnTo>
                    <a:pt x="503909" y="581619"/>
                  </a:lnTo>
                  <a:lnTo>
                    <a:pt x="137565" y="396510"/>
                  </a:lnTo>
                  <a:lnTo>
                    <a:pt x="32368" y="89013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5" name="Freihandform 34"/>
            <p:cNvSpPr/>
            <p:nvPr/>
          </p:nvSpPr>
          <p:spPr>
            <a:xfrm>
              <a:off x="2843340" y="5447140"/>
              <a:ext cx="1512266" cy="332415"/>
            </a:xfrm>
            <a:custGeom>
              <a:avLst/>
              <a:gdLst>
                <a:gd name="connsiteX0" fmla="*/ 2160573 w 2160573"/>
                <a:gd name="connsiteY0" fmla="*/ 121381 h 445062"/>
                <a:gd name="connsiteX1" fmla="*/ 1836892 w 2160573"/>
                <a:gd name="connsiteY1" fmla="*/ 24277 h 445062"/>
                <a:gd name="connsiteX2" fmla="*/ 1521302 w 2160573"/>
                <a:gd name="connsiteY2" fmla="*/ 0 h 445062"/>
                <a:gd name="connsiteX3" fmla="*/ 865847 w 2160573"/>
                <a:gd name="connsiteY3" fmla="*/ 0 h 445062"/>
                <a:gd name="connsiteX4" fmla="*/ 477430 w 2160573"/>
                <a:gd name="connsiteY4" fmla="*/ 267038 h 445062"/>
                <a:gd name="connsiteX5" fmla="*/ 161840 w 2160573"/>
                <a:gd name="connsiteY5" fmla="*/ 356050 h 445062"/>
                <a:gd name="connsiteX6" fmla="*/ 0 w 2160573"/>
                <a:gd name="connsiteY6" fmla="*/ 445062 h 445062"/>
                <a:gd name="connsiteX0" fmla="*/ 2109027 w 2109027"/>
                <a:gd name="connsiteY0" fmla="*/ 0 h 463591"/>
                <a:gd name="connsiteX1" fmla="*/ 1836892 w 2109027"/>
                <a:gd name="connsiteY1" fmla="*/ 42806 h 463591"/>
                <a:gd name="connsiteX2" fmla="*/ 1521302 w 2109027"/>
                <a:gd name="connsiteY2" fmla="*/ 18529 h 463591"/>
                <a:gd name="connsiteX3" fmla="*/ 865847 w 2109027"/>
                <a:gd name="connsiteY3" fmla="*/ 18529 h 463591"/>
                <a:gd name="connsiteX4" fmla="*/ 477430 w 2109027"/>
                <a:gd name="connsiteY4" fmla="*/ 285567 h 463591"/>
                <a:gd name="connsiteX5" fmla="*/ 161840 w 2109027"/>
                <a:gd name="connsiteY5" fmla="*/ 374579 h 463591"/>
                <a:gd name="connsiteX6" fmla="*/ 0 w 2109027"/>
                <a:gd name="connsiteY6" fmla="*/ 463591 h 46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9027" h="463591">
                  <a:moveTo>
                    <a:pt x="2109027" y="0"/>
                  </a:moveTo>
                  <a:lnTo>
                    <a:pt x="1836892" y="42806"/>
                  </a:lnTo>
                  <a:lnTo>
                    <a:pt x="1521302" y="18529"/>
                  </a:lnTo>
                  <a:lnTo>
                    <a:pt x="865847" y="18529"/>
                  </a:lnTo>
                  <a:lnTo>
                    <a:pt x="477430" y="285567"/>
                  </a:lnTo>
                  <a:lnTo>
                    <a:pt x="161840" y="374579"/>
                  </a:lnTo>
                  <a:lnTo>
                    <a:pt x="0" y="463591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36" name="Titel 2"/>
            <p:cNvSpPr txBox="1">
              <a:spLocks/>
            </p:cNvSpPr>
            <p:nvPr/>
          </p:nvSpPr>
          <p:spPr>
            <a:xfrm>
              <a:off x="4506758" y="4347733"/>
              <a:ext cx="611688" cy="361431"/>
            </a:xfrm>
            <a:prstGeom prst="rect">
              <a:avLst/>
            </a:prstGeom>
          </p:spPr>
          <p:txBody>
            <a:bodyPr anchor="ctr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chemeClr val="tx2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kern="0" dirty="0">
                  <a:solidFill>
                    <a:srgbClr val="000000"/>
                  </a:solidFill>
                </a:rPr>
                <a:t>WI</a:t>
              </a:r>
              <a:endParaRPr lang="de-DE" kern="0" dirty="0">
                <a:solidFill>
                  <a:srgbClr val="000000"/>
                </a:solidFill>
              </a:endParaRPr>
            </a:p>
          </p:txBody>
        </p:sp>
        <p:sp>
          <p:nvSpPr>
            <p:cNvPr id="37" name="Titel 2"/>
            <p:cNvSpPr txBox="1">
              <a:spLocks/>
            </p:cNvSpPr>
            <p:nvPr/>
          </p:nvSpPr>
          <p:spPr>
            <a:xfrm>
              <a:off x="4285187" y="5450741"/>
              <a:ext cx="881602" cy="757072"/>
            </a:xfrm>
            <a:prstGeom prst="rect">
              <a:avLst/>
            </a:prstGeom>
          </p:spPr>
          <p:txBody>
            <a:bodyPr anchor="ctr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chemeClr val="tx2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000" kern="0" dirty="0">
                  <a:solidFill>
                    <a:srgbClr val="000000"/>
                  </a:solidFill>
                </a:rPr>
                <a:t>M Z</a:t>
              </a:r>
            </a:p>
          </p:txBody>
        </p:sp>
        <p:sp>
          <p:nvSpPr>
            <p:cNvPr id="38" name="Titel 2"/>
            <p:cNvSpPr txBox="1">
              <a:spLocks/>
            </p:cNvSpPr>
            <p:nvPr/>
          </p:nvSpPr>
          <p:spPr>
            <a:xfrm>
              <a:off x="7488362" y="3781480"/>
              <a:ext cx="611688" cy="361431"/>
            </a:xfrm>
            <a:prstGeom prst="rect">
              <a:avLst/>
            </a:prstGeom>
          </p:spPr>
          <p:txBody>
            <a:bodyPr anchor="ctr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chemeClr val="tx2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kern="0" dirty="0">
                  <a:solidFill>
                    <a:srgbClr val="000000"/>
                  </a:solidFill>
                </a:rPr>
                <a:t>FFM</a:t>
              </a:r>
            </a:p>
          </p:txBody>
        </p:sp>
        <p:sp>
          <p:nvSpPr>
            <p:cNvPr id="39" name="Titel 2"/>
            <p:cNvSpPr txBox="1">
              <a:spLocks/>
            </p:cNvSpPr>
            <p:nvPr/>
          </p:nvSpPr>
          <p:spPr>
            <a:xfrm>
              <a:off x="8435981" y="4076556"/>
              <a:ext cx="611688" cy="361431"/>
            </a:xfrm>
            <a:prstGeom prst="rect">
              <a:avLst/>
            </a:prstGeom>
          </p:spPr>
          <p:txBody>
            <a:bodyPr anchor="ctr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chemeClr val="tx2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kern="0" dirty="0">
                  <a:solidFill>
                    <a:srgbClr val="000000"/>
                  </a:solidFill>
                </a:rPr>
                <a:t>OF</a:t>
              </a:r>
            </a:p>
          </p:txBody>
        </p:sp>
        <p:sp>
          <p:nvSpPr>
            <p:cNvPr id="40" name="Titel 2"/>
            <p:cNvSpPr txBox="1">
              <a:spLocks/>
            </p:cNvSpPr>
            <p:nvPr/>
          </p:nvSpPr>
          <p:spPr>
            <a:xfrm>
              <a:off x="7687540" y="6384248"/>
              <a:ext cx="611688" cy="361431"/>
            </a:xfrm>
            <a:prstGeom prst="rect">
              <a:avLst/>
            </a:prstGeom>
          </p:spPr>
          <p:txBody>
            <a:bodyPr anchor="ctr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chemeClr val="tx2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kern="0" dirty="0">
                  <a:solidFill>
                    <a:srgbClr val="000000"/>
                  </a:solidFill>
                </a:rPr>
                <a:t>DA</a:t>
              </a:r>
            </a:p>
          </p:txBody>
        </p:sp>
        <p:sp>
          <p:nvSpPr>
            <p:cNvPr id="41" name="Freihandform 40"/>
            <p:cNvSpPr/>
            <p:nvPr/>
          </p:nvSpPr>
          <p:spPr>
            <a:xfrm>
              <a:off x="5175885" y="2634682"/>
              <a:ext cx="2460196" cy="1926380"/>
            </a:xfrm>
            <a:custGeom>
              <a:avLst/>
              <a:gdLst>
                <a:gd name="connsiteX0" fmla="*/ 1569855 w 3431023"/>
                <a:gd name="connsiteY0" fmla="*/ 2686556 h 2686556"/>
                <a:gd name="connsiteX1" fmla="*/ 1100517 w 3431023"/>
                <a:gd name="connsiteY1" fmla="*/ 2508531 h 2686556"/>
                <a:gd name="connsiteX2" fmla="*/ 995320 w 3431023"/>
                <a:gd name="connsiteY2" fmla="*/ 1828800 h 2686556"/>
                <a:gd name="connsiteX3" fmla="*/ 380326 w 3431023"/>
                <a:gd name="connsiteY3" fmla="*/ 1124793 h 2686556"/>
                <a:gd name="connsiteX4" fmla="*/ 0 w 3431023"/>
                <a:gd name="connsiteY4" fmla="*/ 679731 h 2686556"/>
                <a:gd name="connsiteX5" fmla="*/ 347957 w 3431023"/>
                <a:gd name="connsiteY5" fmla="*/ 129473 h 2686556"/>
                <a:gd name="connsiteX6" fmla="*/ 2103929 w 3431023"/>
                <a:gd name="connsiteY6" fmla="*/ 0 h 2686556"/>
                <a:gd name="connsiteX7" fmla="*/ 3123526 w 3431023"/>
                <a:gd name="connsiteY7" fmla="*/ 48552 h 2686556"/>
                <a:gd name="connsiteX8" fmla="*/ 3431023 w 3431023"/>
                <a:gd name="connsiteY8" fmla="*/ 501706 h 2686556"/>
                <a:gd name="connsiteX9" fmla="*/ 1650775 w 3431023"/>
                <a:gd name="connsiteY9" fmla="*/ 1286634 h 2686556"/>
                <a:gd name="connsiteX10" fmla="*/ 2120113 w 3431023"/>
                <a:gd name="connsiteY10" fmla="*/ 1925905 h 2686556"/>
                <a:gd name="connsiteX11" fmla="*/ 1723603 w 3431023"/>
                <a:gd name="connsiteY11" fmla="*/ 2354783 h 2686556"/>
                <a:gd name="connsiteX12" fmla="*/ 1569855 w 3431023"/>
                <a:gd name="connsiteY12" fmla="*/ 2686556 h 268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1023" h="2686556">
                  <a:moveTo>
                    <a:pt x="1569855" y="2686556"/>
                  </a:moveTo>
                  <a:lnTo>
                    <a:pt x="1100517" y="2508531"/>
                  </a:lnTo>
                  <a:lnTo>
                    <a:pt x="995320" y="1828800"/>
                  </a:lnTo>
                  <a:lnTo>
                    <a:pt x="380326" y="1124793"/>
                  </a:lnTo>
                  <a:lnTo>
                    <a:pt x="0" y="679731"/>
                  </a:lnTo>
                  <a:lnTo>
                    <a:pt x="347957" y="129473"/>
                  </a:lnTo>
                  <a:lnTo>
                    <a:pt x="2103929" y="0"/>
                  </a:lnTo>
                  <a:lnTo>
                    <a:pt x="3123526" y="48552"/>
                  </a:lnTo>
                  <a:lnTo>
                    <a:pt x="3431023" y="501706"/>
                  </a:lnTo>
                  <a:lnTo>
                    <a:pt x="1650775" y="1286634"/>
                  </a:lnTo>
                  <a:lnTo>
                    <a:pt x="2120113" y="1925905"/>
                  </a:lnTo>
                  <a:lnTo>
                    <a:pt x="1723603" y="2354783"/>
                  </a:lnTo>
                  <a:lnTo>
                    <a:pt x="1569855" y="2686556"/>
                  </a:lnTo>
                  <a:close/>
                </a:path>
              </a:pathLst>
            </a:custGeom>
            <a:solidFill>
              <a:srgbClr val="99CC00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2" name="Freihandform 41"/>
            <p:cNvSpPr/>
            <p:nvPr/>
          </p:nvSpPr>
          <p:spPr>
            <a:xfrm>
              <a:off x="2890013" y="5506663"/>
              <a:ext cx="1227554" cy="823934"/>
            </a:xfrm>
            <a:custGeom>
              <a:avLst/>
              <a:gdLst>
                <a:gd name="connsiteX0" fmla="*/ 226577 w 2014917"/>
                <a:gd name="connsiteY0" fmla="*/ 436970 h 1149069"/>
                <a:gd name="connsiteX1" fmla="*/ 1367554 w 2014917"/>
                <a:gd name="connsiteY1" fmla="*/ 0 h 1149069"/>
                <a:gd name="connsiteX2" fmla="*/ 1836892 w 2014917"/>
                <a:gd name="connsiteY2" fmla="*/ 242761 h 1149069"/>
                <a:gd name="connsiteX3" fmla="*/ 2014917 w 2014917"/>
                <a:gd name="connsiteY3" fmla="*/ 687823 h 1149069"/>
                <a:gd name="connsiteX4" fmla="*/ 1658867 w 2014917"/>
                <a:gd name="connsiteY4" fmla="*/ 1149069 h 1149069"/>
                <a:gd name="connsiteX5" fmla="*/ 671639 w 2014917"/>
                <a:gd name="connsiteY5" fmla="*/ 873940 h 1149069"/>
                <a:gd name="connsiteX6" fmla="*/ 194209 w 2014917"/>
                <a:gd name="connsiteY6" fmla="*/ 833479 h 1149069"/>
                <a:gd name="connsiteX7" fmla="*/ 0 w 2014917"/>
                <a:gd name="connsiteY7" fmla="*/ 558350 h 1149069"/>
                <a:gd name="connsiteX8" fmla="*/ 145657 w 2014917"/>
                <a:gd name="connsiteY8" fmla="*/ 477430 h 1149069"/>
                <a:gd name="connsiteX9" fmla="*/ 210393 w 2014917"/>
                <a:gd name="connsiteY9" fmla="*/ 461246 h 1149069"/>
                <a:gd name="connsiteX10" fmla="*/ 226577 w 2014917"/>
                <a:gd name="connsiteY10" fmla="*/ 436970 h 114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4917" h="1149069">
                  <a:moveTo>
                    <a:pt x="226577" y="436970"/>
                  </a:moveTo>
                  <a:lnTo>
                    <a:pt x="1367554" y="0"/>
                  </a:lnTo>
                  <a:lnTo>
                    <a:pt x="1836892" y="242761"/>
                  </a:lnTo>
                  <a:lnTo>
                    <a:pt x="2014917" y="687823"/>
                  </a:lnTo>
                  <a:lnTo>
                    <a:pt x="1658867" y="1149069"/>
                  </a:lnTo>
                  <a:lnTo>
                    <a:pt x="671639" y="873940"/>
                  </a:lnTo>
                  <a:lnTo>
                    <a:pt x="194209" y="833479"/>
                  </a:lnTo>
                  <a:lnTo>
                    <a:pt x="0" y="558350"/>
                  </a:lnTo>
                  <a:lnTo>
                    <a:pt x="145657" y="477430"/>
                  </a:lnTo>
                  <a:lnTo>
                    <a:pt x="210393" y="461246"/>
                  </a:lnTo>
                  <a:lnTo>
                    <a:pt x="226577" y="436970"/>
                  </a:lnTo>
                  <a:close/>
                </a:path>
              </a:pathLst>
            </a:custGeom>
            <a:solidFill>
              <a:srgbClr val="99CC00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3" name="Freihandform 42"/>
            <p:cNvSpPr/>
            <p:nvPr/>
          </p:nvSpPr>
          <p:spPr>
            <a:xfrm>
              <a:off x="5379828" y="4710398"/>
              <a:ext cx="249501" cy="371350"/>
            </a:xfrm>
            <a:custGeom>
              <a:avLst/>
              <a:gdLst>
                <a:gd name="connsiteX0" fmla="*/ 121380 w 347957"/>
                <a:gd name="connsiteY0" fmla="*/ 0 h 517890"/>
                <a:gd name="connsiteX1" fmla="*/ 234669 w 347957"/>
                <a:gd name="connsiteY1" fmla="*/ 32368 h 517890"/>
                <a:gd name="connsiteX2" fmla="*/ 347957 w 347957"/>
                <a:gd name="connsiteY2" fmla="*/ 145657 h 517890"/>
                <a:gd name="connsiteX3" fmla="*/ 331773 w 347957"/>
                <a:gd name="connsiteY3" fmla="*/ 267037 h 517890"/>
                <a:gd name="connsiteX4" fmla="*/ 331773 w 347957"/>
                <a:gd name="connsiteY4" fmla="*/ 453154 h 517890"/>
                <a:gd name="connsiteX5" fmla="*/ 283221 w 347957"/>
                <a:gd name="connsiteY5" fmla="*/ 517890 h 517890"/>
                <a:gd name="connsiteX6" fmla="*/ 56644 w 347957"/>
                <a:gd name="connsiteY6" fmla="*/ 469338 h 517890"/>
                <a:gd name="connsiteX7" fmla="*/ 0 w 347957"/>
                <a:gd name="connsiteY7" fmla="*/ 453154 h 517890"/>
                <a:gd name="connsiteX8" fmla="*/ 8092 w 347957"/>
                <a:gd name="connsiteY8" fmla="*/ 267037 h 517890"/>
                <a:gd name="connsiteX9" fmla="*/ 105196 w 347957"/>
                <a:gd name="connsiteY9" fmla="*/ 275129 h 517890"/>
                <a:gd name="connsiteX10" fmla="*/ 137564 w 347957"/>
                <a:gd name="connsiteY10" fmla="*/ 194209 h 517890"/>
                <a:gd name="connsiteX11" fmla="*/ 129472 w 347957"/>
                <a:gd name="connsiteY11" fmla="*/ 113288 h 517890"/>
                <a:gd name="connsiteX12" fmla="*/ 121380 w 347957"/>
                <a:gd name="connsiteY12" fmla="*/ 0 h 51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957" h="517890">
                  <a:moveTo>
                    <a:pt x="121380" y="0"/>
                  </a:moveTo>
                  <a:lnTo>
                    <a:pt x="234669" y="32368"/>
                  </a:lnTo>
                  <a:lnTo>
                    <a:pt x="347957" y="145657"/>
                  </a:lnTo>
                  <a:lnTo>
                    <a:pt x="331773" y="267037"/>
                  </a:lnTo>
                  <a:lnTo>
                    <a:pt x="331773" y="453154"/>
                  </a:lnTo>
                  <a:lnTo>
                    <a:pt x="283221" y="517890"/>
                  </a:lnTo>
                  <a:lnTo>
                    <a:pt x="56644" y="469338"/>
                  </a:lnTo>
                  <a:lnTo>
                    <a:pt x="0" y="453154"/>
                  </a:lnTo>
                  <a:lnTo>
                    <a:pt x="8092" y="267037"/>
                  </a:lnTo>
                  <a:lnTo>
                    <a:pt x="105196" y="275129"/>
                  </a:lnTo>
                  <a:lnTo>
                    <a:pt x="137564" y="194209"/>
                  </a:lnTo>
                  <a:lnTo>
                    <a:pt x="129472" y="113288"/>
                  </a:lnTo>
                  <a:lnTo>
                    <a:pt x="121380" y="0"/>
                  </a:lnTo>
                  <a:close/>
                </a:path>
              </a:pathLst>
            </a:custGeom>
            <a:solidFill>
              <a:srgbClr val="CC00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C000"/>
                </a:solidFill>
              </a:endParaRPr>
            </a:p>
          </p:txBody>
        </p:sp>
        <p:sp>
          <p:nvSpPr>
            <p:cNvPr id="44" name="Titel 2"/>
            <p:cNvSpPr txBox="1">
              <a:spLocks/>
            </p:cNvSpPr>
            <p:nvPr/>
          </p:nvSpPr>
          <p:spPr>
            <a:xfrm>
              <a:off x="5273035" y="4377280"/>
              <a:ext cx="929394" cy="361432"/>
            </a:xfrm>
            <a:prstGeom prst="rect">
              <a:avLst/>
            </a:prstGeom>
          </p:spPr>
          <p:txBody>
            <a:bodyPr anchor="ctr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>
                  <a:solidFill>
                    <a:schemeClr val="tx2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000" kern="0" dirty="0">
                  <a:solidFill>
                    <a:srgbClr val="000000"/>
                  </a:solidFill>
                </a:rPr>
                <a:t>Ostfeld</a:t>
              </a:r>
              <a:endParaRPr lang="de-DE" kern="0" dirty="0">
                <a:solidFill>
                  <a:srgbClr val="000000"/>
                </a:solidFill>
              </a:endParaRPr>
            </a:p>
          </p:txBody>
        </p:sp>
        <p:sp>
          <p:nvSpPr>
            <p:cNvPr id="45" name="Freihandform 44"/>
            <p:cNvSpPr/>
            <p:nvPr/>
          </p:nvSpPr>
          <p:spPr>
            <a:xfrm>
              <a:off x="4988774" y="2629255"/>
              <a:ext cx="2460196" cy="1926380"/>
            </a:xfrm>
            <a:custGeom>
              <a:avLst/>
              <a:gdLst>
                <a:gd name="connsiteX0" fmla="*/ 1569855 w 3431023"/>
                <a:gd name="connsiteY0" fmla="*/ 2686556 h 2686556"/>
                <a:gd name="connsiteX1" fmla="*/ 1100517 w 3431023"/>
                <a:gd name="connsiteY1" fmla="*/ 2508531 h 2686556"/>
                <a:gd name="connsiteX2" fmla="*/ 995320 w 3431023"/>
                <a:gd name="connsiteY2" fmla="*/ 1828800 h 2686556"/>
                <a:gd name="connsiteX3" fmla="*/ 380326 w 3431023"/>
                <a:gd name="connsiteY3" fmla="*/ 1124793 h 2686556"/>
                <a:gd name="connsiteX4" fmla="*/ 0 w 3431023"/>
                <a:gd name="connsiteY4" fmla="*/ 679731 h 2686556"/>
                <a:gd name="connsiteX5" fmla="*/ 347957 w 3431023"/>
                <a:gd name="connsiteY5" fmla="*/ 129473 h 2686556"/>
                <a:gd name="connsiteX6" fmla="*/ 2103929 w 3431023"/>
                <a:gd name="connsiteY6" fmla="*/ 0 h 2686556"/>
                <a:gd name="connsiteX7" fmla="*/ 3123526 w 3431023"/>
                <a:gd name="connsiteY7" fmla="*/ 48552 h 2686556"/>
                <a:gd name="connsiteX8" fmla="*/ 3431023 w 3431023"/>
                <a:gd name="connsiteY8" fmla="*/ 501706 h 2686556"/>
                <a:gd name="connsiteX9" fmla="*/ 1650775 w 3431023"/>
                <a:gd name="connsiteY9" fmla="*/ 1286634 h 2686556"/>
                <a:gd name="connsiteX10" fmla="*/ 2120113 w 3431023"/>
                <a:gd name="connsiteY10" fmla="*/ 1925905 h 2686556"/>
                <a:gd name="connsiteX11" fmla="*/ 1723603 w 3431023"/>
                <a:gd name="connsiteY11" fmla="*/ 2354783 h 2686556"/>
                <a:gd name="connsiteX12" fmla="*/ 1569855 w 3431023"/>
                <a:gd name="connsiteY12" fmla="*/ 2686556 h 268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1023" h="2686556">
                  <a:moveTo>
                    <a:pt x="1569855" y="2686556"/>
                  </a:moveTo>
                  <a:lnTo>
                    <a:pt x="1100517" y="2508531"/>
                  </a:lnTo>
                  <a:lnTo>
                    <a:pt x="995320" y="1828800"/>
                  </a:lnTo>
                  <a:lnTo>
                    <a:pt x="380326" y="1124793"/>
                  </a:lnTo>
                  <a:lnTo>
                    <a:pt x="0" y="679731"/>
                  </a:lnTo>
                  <a:lnTo>
                    <a:pt x="347957" y="129473"/>
                  </a:lnTo>
                  <a:lnTo>
                    <a:pt x="2103929" y="0"/>
                  </a:lnTo>
                  <a:lnTo>
                    <a:pt x="3123526" y="48552"/>
                  </a:lnTo>
                  <a:lnTo>
                    <a:pt x="3431023" y="501706"/>
                  </a:lnTo>
                  <a:lnTo>
                    <a:pt x="1650775" y="1286634"/>
                  </a:lnTo>
                  <a:lnTo>
                    <a:pt x="2120113" y="1925905"/>
                  </a:lnTo>
                  <a:lnTo>
                    <a:pt x="1723603" y="2354783"/>
                  </a:lnTo>
                  <a:lnTo>
                    <a:pt x="1569855" y="2686556"/>
                  </a:lnTo>
                  <a:close/>
                </a:path>
              </a:pathLst>
            </a:custGeom>
            <a:solidFill>
              <a:srgbClr val="99CC00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6" name="Freihandform 45"/>
            <p:cNvSpPr/>
            <p:nvPr/>
          </p:nvSpPr>
          <p:spPr>
            <a:xfrm>
              <a:off x="2779515" y="5507221"/>
              <a:ext cx="1227554" cy="823934"/>
            </a:xfrm>
            <a:custGeom>
              <a:avLst/>
              <a:gdLst>
                <a:gd name="connsiteX0" fmla="*/ 226577 w 2014917"/>
                <a:gd name="connsiteY0" fmla="*/ 436970 h 1149069"/>
                <a:gd name="connsiteX1" fmla="*/ 1367554 w 2014917"/>
                <a:gd name="connsiteY1" fmla="*/ 0 h 1149069"/>
                <a:gd name="connsiteX2" fmla="*/ 1836892 w 2014917"/>
                <a:gd name="connsiteY2" fmla="*/ 242761 h 1149069"/>
                <a:gd name="connsiteX3" fmla="*/ 2014917 w 2014917"/>
                <a:gd name="connsiteY3" fmla="*/ 687823 h 1149069"/>
                <a:gd name="connsiteX4" fmla="*/ 1658867 w 2014917"/>
                <a:gd name="connsiteY4" fmla="*/ 1149069 h 1149069"/>
                <a:gd name="connsiteX5" fmla="*/ 671639 w 2014917"/>
                <a:gd name="connsiteY5" fmla="*/ 873940 h 1149069"/>
                <a:gd name="connsiteX6" fmla="*/ 194209 w 2014917"/>
                <a:gd name="connsiteY6" fmla="*/ 833479 h 1149069"/>
                <a:gd name="connsiteX7" fmla="*/ 0 w 2014917"/>
                <a:gd name="connsiteY7" fmla="*/ 558350 h 1149069"/>
                <a:gd name="connsiteX8" fmla="*/ 145657 w 2014917"/>
                <a:gd name="connsiteY8" fmla="*/ 477430 h 1149069"/>
                <a:gd name="connsiteX9" fmla="*/ 210393 w 2014917"/>
                <a:gd name="connsiteY9" fmla="*/ 461246 h 1149069"/>
                <a:gd name="connsiteX10" fmla="*/ 226577 w 2014917"/>
                <a:gd name="connsiteY10" fmla="*/ 436970 h 114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4917" h="1149069">
                  <a:moveTo>
                    <a:pt x="226577" y="436970"/>
                  </a:moveTo>
                  <a:lnTo>
                    <a:pt x="1367554" y="0"/>
                  </a:lnTo>
                  <a:lnTo>
                    <a:pt x="1836892" y="242761"/>
                  </a:lnTo>
                  <a:lnTo>
                    <a:pt x="2014917" y="687823"/>
                  </a:lnTo>
                  <a:lnTo>
                    <a:pt x="1658867" y="1149069"/>
                  </a:lnTo>
                  <a:lnTo>
                    <a:pt x="671639" y="873940"/>
                  </a:lnTo>
                  <a:lnTo>
                    <a:pt x="194209" y="833479"/>
                  </a:lnTo>
                  <a:lnTo>
                    <a:pt x="0" y="558350"/>
                  </a:lnTo>
                  <a:lnTo>
                    <a:pt x="145657" y="477430"/>
                  </a:lnTo>
                  <a:lnTo>
                    <a:pt x="210393" y="461246"/>
                  </a:lnTo>
                  <a:lnTo>
                    <a:pt x="226577" y="436970"/>
                  </a:lnTo>
                  <a:close/>
                </a:path>
              </a:pathLst>
            </a:custGeom>
            <a:solidFill>
              <a:srgbClr val="99CC00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7" name="Freihandform 46"/>
            <p:cNvSpPr/>
            <p:nvPr/>
          </p:nvSpPr>
          <p:spPr>
            <a:xfrm>
              <a:off x="6832668" y="5081714"/>
              <a:ext cx="452518" cy="258423"/>
            </a:xfrm>
            <a:custGeom>
              <a:avLst/>
              <a:gdLst>
                <a:gd name="connsiteX0" fmla="*/ 169545 w 653415"/>
                <a:gd name="connsiteY0" fmla="*/ 163830 h 424815"/>
                <a:gd name="connsiteX1" fmla="*/ 0 w 653415"/>
                <a:gd name="connsiteY1" fmla="*/ 190500 h 424815"/>
                <a:gd name="connsiteX2" fmla="*/ 171450 w 653415"/>
                <a:gd name="connsiteY2" fmla="*/ 236220 h 424815"/>
                <a:gd name="connsiteX3" fmla="*/ 201930 w 653415"/>
                <a:gd name="connsiteY3" fmla="*/ 424815 h 424815"/>
                <a:gd name="connsiteX4" fmla="*/ 260985 w 653415"/>
                <a:gd name="connsiteY4" fmla="*/ 424815 h 424815"/>
                <a:gd name="connsiteX5" fmla="*/ 251460 w 653415"/>
                <a:gd name="connsiteY5" fmla="*/ 247650 h 424815"/>
                <a:gd name="connsiteX6" fmla="*/ 449580 w 653415"/>
                <a:gd name="connsiteY6" fmla="*/ 255270 h 424815"/>
                <a:gd name="connsiteX7" fmla="*/ 480060 w 653415"/>
                <a:gd name="connsiteY7" fmla="*/ 320040 h 424815"/>
                <a:gd name="connsiteX8" fmla="*/ 544830 w 653415"/>
                <a:gd name="connsiteY8" fmla="*/ 320040 h 424815"/>
                <a:gd name="connsiteX9" fmla="*/ 518160 w 653415"/>
                <a:gd name="connsiteY9" fmla="*/ 230505 h 424815"/>
                <a:gd name="connsiteX10" fmla="*/ 653415 w 653415"/>
                <a:gd name="connsiteY10" fmla="*/ 209550 h 424815"/>
                <a:gd name="connsiteX11" fmla="*/ 514350 w 653415"/>
                <a:gd name="connsiteY11" fmla="*/ 184785 h 424815"/>
                <a:gd name="connsiteX12" fmla="*/ 552450 w 653415"/>
                <a:gd name="connsiteY12" fmla="*/ 112395 h 424815"/>
                <a:gd name="connsiteX13" fmla="*/ 461010 w 653415"/>
                <a:gd name="connsiteY13" fmla="*/ 106680 h 424815"/>
                <a:gd name="connsiteX14" fmla="*/ 428625 w 653415"/>
                <a:gd name="connsiteY14" fmla="*/ 180975 h 424815"/>
                <a:gd name="connsiteX15" fmla="*/ 241935 w 653415"/>
                <a:gd name="connsiteY15" fmla="*/ 169545 h 424815"/>
                <a:gd name="connsiteX16" fmla="*/ 302895 w 653415"/>
                <a:gd name="connsiteY16" fmla="*/ 1905 h 424815"/>
                <a:gd name="connsiteX17" fmla="*/ 243840 w 653415"/>
                <a:gd name="connsiteY17" fmla="*/ 0 h 424815"/>
                <a:gd name="connsiteX18" fmla="*/ 112395 w 653415"/>
                <a:gd name="connsiteY18" fmla="*/ 169545 h 424815"/>
                <a:gd name="connsiteX0" fmla="*/ 106680 w 653415"/>
                <a:gd name="connsiteY0" fmla="*/ 169545 h 424815"/>
                <a:gd name="connsiteX1" fmla="*/ 0 w 653415"/>
                <a:gd name="connsiteY1" fmla="*/ 190500 h 424815"/>
                <a:gd name="connsiteX2" fmla="*/ 171450 w 653415"/>
                <a:gd name="connsiteY2" fmla="*/ 236220 h 424815"/>
                <a:gd name="connsiteX3" fmla="*/ 201930 w 653415"/>
                <a:gd name="connsiteY3" fmla="*/ 424815 h 424815"/>
                <a:gd name="connsiteX4" fmla="*/ 260985 w 653415"/>
                <a:gd name="connsiteY4" fmla="*/ 424815 h 424815"/>
                <a:gd name="connsiteX5" fmla="*/ 251460 w 653415"/>
                <a:gd name="connsiteY5" fmla="*/ 247650 h 424815"/>
                <a:gd name="connsiteX6" fmla="*/ 449580 w 653415"/>
                <a:gd name="connsiteY6" fmla="*/ 255270 h 424815"/>
                <a:gd name="connsiteX7" fmla="*/ 480060 w 653415"/>
                <a:gd name="connsiteY7" fmla="*/ 320040 h 424815"/>
                <a:gd name="connsiteX8" fmla="*/ 544830 w 653415"/>
                <a:gd name="connsiteY8" fmla="*/ 320040 h 424815"/>
                <a:gd name="connsiteX9" fmla="*/ 518160 w 653415"/>
                <a:gd name="connsiteY9" fmla="*/ 230505 h 424815"/>
                <a:gd name="connsiteX10" fmla="*/ 653415 w 653415"/>
                <a:gd name="connsiteY10" fmla="*/ 209550 h 424815"/>
                <a:gd name="connsiteX11" fmla="*/ 514350 w 653415"/>
                <a:gd name="connsiteY11" fmla="*/ 184785 h 424815"/>
                <a:gd name="connsiteX12" fmla="*/ 552450 w 653415"/>
                <a:gd name="connsiteY12" fmla="*/ 112395 h 424815"/>
                <a:gd name="connsiteX13" fmla="*/ 461010 w 653415"/>
                <a:gd name="connsiteY13" fmla="*/ 106680 h 424815"/>
                <a:gd name="connsiteX14" fmla="*/ 428625 w 653415"/>
                <a:gd name="connsiteY14" fmla="*/ 180975 h 424815"/>
                <a:gd name="connsiteX15" fmla="*/ 241935 w 653415"/>
                <a:gd name="connsiteY15" fmla="*/ 169545 h 424815"/>
                <a:gd name="connsiteX16" fmla="*/ 302895 w 653415"/>
                <a:gd name="connsiteY16" fmla="*/ 1905 h 424815"/>
                <a:gd name="connsiteX17" fmla="*/ 243840 w 653415"/>
                <a:gd name="connsiteY17" fmla="*/ 0 h 424815"/>
                <a:gd name="connsiteX18" fmla="*/ 112395 w 653415"/>
                <a:gd name="connsiteY18" fmla="*/ 169545 h 424815"/>
                <a:gd name="connsiteX0" fmla="*/ 203835 w 750570"/>
                <a:gd name="connsiteY0" fmla="*/ 169545 h 424815"/>
                <a:gd name="connsiteX1" fmla="*/ 0 w 750570"/>
                <a:gd name="connsiteY1" fmla="*/ 192405 h 424815"/>
                <a:gd name="connsiteX2" fmla="*/ 268605 w 750570"/>
                <a:gd name="connsiteY2" fmla="*/ 23622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46735 w 750570"/>
                <a:gd name="connsiteY6" fmla="*/ 25527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15315 w 750570"/>
                <a:gd name="connsiteY9" fmla="*/ 230505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09550 w 750570"/>
                <a:gd name="connsiteY18" fmla="*/ 169545 h 424815"/>
                <a:gd name="connsiteX0" fmla="*/ 203835 w 750570"/>
                <a:gd name="connsiteY0" fmla="*/ 169545 h 424815"/>
                <a:gd name="connsiteX1" fmla="*/ 0 w 750570"/>
                <a:gd name="connsiteY1" fmla="*/ 192405 h 424815"/>
                <a:gd name="connsiteX2" fmla="*/ 268605 w 750570"/>
                <a:gd name="connsiteY2" fmla="*/ 23622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46735 w 750570"/>
                <a:gd name="connsiteY6" fmla="*/ 25527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15315 w 750570"/>
                <a:gd name="connsiteY9" fmla="*/ 230505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09550 w 750570"/>
                <a:gd name="connsiteY18" fmla="*/ 169545 h 424815"/>
                <a:gd name="connsiteX0" fmla="*/ 203835 w 750570"/>
                <a:gd name="connsiteY0" fmla="*/ 169545 h 424815"/>
                <a:gd name="connsiteX1" fmla="*/ 0 w 750570"/>
                <a:gd name="connsiteY1" fmla="*/ 192405 h 424815"/>
                <a:gd name="connsiteX2" fmla="*/ 268605 w 750570"/>
                <a:gd name="connsiteY2" fmla="*/ 23622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46735 w 750570"/>
                <a:gd name="connsiteY6" fmla="*/ 25527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15315 w 750570"/>
                <a:gd name="connsiteY9" fmla="*/ 230505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09550 w 750570"/>
                <a:gd name="connsiteY18" fmla="*/ 169545 h 424815"/>
                <a:gd name="connsiteX0" fmla="*/ 203835 w 750570"/>
                <a:gd name="connsiteY0" fmla="*/ 169545 h 424815"/>
                <a:gd name="connsiteX1" fmla="*/ 0 w 750570"/>
                <a:gd name="connsiteY1" fmla="*/ 192405 h 424815"/>
                <a:gd name="connsiteX2" fmla="*/ 224790 w 750570"/>
                <a:gd name="connsiteY2" fmla="*/ 22860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46735 w 750570"/>
                <a:gd name="connsiteY6" fmla="*/ 25527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15315 w 750570"/>
                <a:gd name="connsiteY9" fmla="*/ 230505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09550 w 750570"/>
                <a:gd name="connsiteY18" fmla="*/ 169545 h 424815"/>
                <a:gd name="connsiteX0" fmla="*/ 203835 w 750570"/>
                <a:gd name="connsiteY0" fmla="*/ 16954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46735 w 750570"/>
                <a:gd name="connsiteY6" fmla="*/ 25527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15315 w 750570"/>
                <a:gd name="connsiteY9" fmla="*/ 230505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09550 w 750570"/>
                <a:gd name="connsiteY18" fmla="*/ 169545 h 424815"/>
                <a:gd name="connsiteX0" fmla="*/ 203835 w 750570"/>
                <a:gd name="connsiteY0" fmla="*/ 16954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46735 w 750570"/>
                <a:gd name="connsiteY6" fmla="*/ 25527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15315 w 750570"/>
                <a:gd name="connsiteY9" fmla="*/ 230505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46735 w 750570"/>
                <a:gd name="connsiteY6" fmla="*/ 25527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15315 w 750570"/>
                <a:gd name="connsiteY9" fmla="*/ 230505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25780 w 750570"/>
                <a:gd name="connsiteY6" fmla="*/ 241935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15315 w 750570"/>
                <a:gd name="connsiteY9" fmla="*/ 230505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25780 w 750570"/>
                <a:gd name="connsiteY6" fmla="*/ 241935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07695 w 750570"/>
                <a:gd name="connsiteY9" fmla="*/ 240030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5780 w 750570"/>
                <a:gd name="connsiteY14" fmla="*/ 18097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25780 w 750570"/>
                <a:gd name="connsiteY6" fmla="*/ 241935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07695 w 750570"/>
                <a:gd name="connsiteY9" fmla="*/ 240030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9590 w 750570"/>
                <a:gd name="connsiteY14" fmla="*/ 169545 h 424815"/>
                <a:gd name="connsiteX15" fmla="*/ 339090 w 750570"/>
                <a:gd name="connsiteY15" fmla="*/ 16954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25780 w 750570"/>
                <a:gd name="connsiteY6" fmla="*/ 241935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07695 w 750570"/>
                <a:gd name="connsiteY9" fmla="*/ 240030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58165 w 750570"/>
                <a:gd name="connsiteY13" fmla="*/ 106680 h 424815"/>
                <a:gd name="connsiteX14" fmla="*/ 529590 w 750570"/>
                <a:gd name="connsiteY14" fmla="*/ 169545 h 424815"/>
                <a:gd name="connsiteX15" fmla="*/ 340995 w 750570"/>
                <a:gd name="connsiteY15" fmla="*/ 15049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25780 w 750570"/>
                <a:gd name="connsiteY6" fmla="*/ 241935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07695 w 750570"/>
                <a:gd name="connsiteY9" fmla="*/ 240030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49605 w 750570"/>
                <a:gd name="connsiteY12" fmla="*/ 112395 h 424815"/>
                <a:gd name="connsiteX13" fmla="*/ 590550 w 750570"/>
                <a:gd name="connsiteY13" fmla="*/ 85725 h 424815"/>
                <a:gd name="connsiteX14" fmla="*/ 529590 w 750570"/>
                <a:gd name="connsiteY14" fmla="*/ 169545 h 424815"/>
                <a:gd name="connsiteX15" fmla="*/ 340995 w 750570"/>
                <a:gd name="connsiteY15" fmla="*/ 15049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25780 w 750570"/>
                <a:gd name="connsiteY6" fmla="*/ 241935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07695 w 750570"/>
                <a:gd name="connsiteY9" fmla="*/ 240030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61035 w 750570"/>
                <a:gd name="connsiteY12" fmla="*/ 89535 h 424815"/>
                <a:gd name="connsiteX13" fmla="*/ 590550 w 750570"/>
                <a:gd name="connsiteY13" fmla="*/ 85725 h 424815"/>
                <a:gd name="connsiteX14" fmla="*/ 529590 w 750570"/>
                <a:gd name="connsiteY14" fmla="*/ 169545 h 424815"/>
                <a:gd name="connsiteX15" fmla="*/ 340995 w 750570"/>
                <a:gd name="connsiteY15" fmla="*/ 15049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39115 w 750570"/>
                <a:gd name="connsiteY6" fmla="*/ 24003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07695 w 750570"/>
                <a:gd name="connsiteY9" fmla="*/ 240030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61035 w 750570"/>
                <a:gd name="connsiteY12" fmla="*/ 89535 h 424815"/>
                <a:gd name="connsiteX13" fmla="*/ 590550 w 750570"/>
                <a:gd name="connsiteY13" fmla="*/ 85725 h 424815"/>
                <a:gd name="connsiteX14" fmla="*/ 529590 w 750570"/>
                <a:gd name="connsiteY14" fmla="*/ 169545 h 424815"/>
                <a:gd name="connsiteX15" fmla="*/ 340995 w 750570"/>
                <a:gd name="connsiteY15" fmla="*/ 15049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46685 h 424815"/>
                <a:gd name="connsiteX1" fmla="*/ 0 w 750570"/>
                <a:gd name="connsiteY1" fmla="*/ 192405 h 424815"/>
                <a:gd name="connsiteX2" fmla="*/ 224790 w 750570"/>
                <a:gd name="connsiteY2" fmla="*/ 240030 h 424815"/>
                <a:gd name="connsiteX3" fmla="*/ 299085 w 750570"/>
                <a:gd name="connsiteY3" fmla="*/ 424815 h 424815"/>
                <a:gd name="connsiteX4" fmla="*/ 358140 w 750570"/>
                <a:gd name="connsiteY4" fmla="*/ 424815 h 424815"/>
                <a:gd name="connsiteX5" fmla="*/ 348615 w 750570"/>
                <a:gd name="connsiteY5" fmla="*/ 247650 h 424815"/>
                <a:gd name="connsiteX6" fmla="*/ 539115 w 750570"/>
                <a:gd name="connsiteY6" fmla="*/ 240030 h 424815"/>
                <a:gd name="connsiteX7" fmla="*/ 577215 w 750570"/>
                <a:gd name="connsiteY7" fmla="*/ 320040 h 424815"/>
                <a:gd name="connsiteX8" fmla="*/ 641985 w 750570"/>
                <a:gd name="connsiteY8" fmla="*/ 320040 h 424815"/>
                <a:gd name="connsiteX9" fmla="*/ 607695 w 750570"/>
                <a:gd name="connsiteY9" fmla="*/ 240030 h 424815"/>
                <a:gd name="connsiteX10" fmla="*/ 750570 w 750570"/>
                <a:gd name="connsiteY10" fmla="*/ 209550 h 424815"/>
                <a:gd name="connsiteX11" fmla="*/ 611505 w 750570"/>
                <a:gd name="connsiteY11" fmla="*/ 184785 h 424815"/>
                <a:gd name="connsiteX12" fmla="*/ 661035 w 750570"/>
                <a:gd name="connsiteY12" fmla="*/ 89535 h 424815"/>
                <a:gd name="connsiteX13" fmla="*/ 590550 w 750570"/>
                <a:gd name="connsiteY13" fmla="*/ 85725 h 424815"/>
                <a:gd name="connsiteX14" fmla="*/ 541020 w 750570"/>
                <a:gd name="connsiteY14" fmla="*/ 175260 h 424815"/>
                <a:gd name="connsiteX15" fmla="*/ 340995 w 750570"/>
                <a:gd name="connsiteY15" fmla="*/ 150495 h 424815"/>
                <a:gd name="connsiteX16" fmla="*/ 400050 w 750570"/>
                <a:gd name="connsiteY16" fmla="*/ 1905 h 424815"/>
                <a:gd name="connsiteX17" fmla="*/ 340995 w 750570"/>
                <a:gd name="connsiteY17" fmla="*/ 0 h 424815"/>
                <a:gd name="connsiteX18" fmla="*/ 215265 w 750570"/>
                <a:gd name="connsiteY18" fmla="*/ 156210 h 424815"/>
                <a:gd name="connsiteX0" fmla="*/ 222885 w 750570"/>
                <a:gd name="connsiteY0" fmla="*/ 165735 h 443865"/>
                <a:gd name="connsiteX1" fmla="*/ 0 w 750570"/>
                <a:gd name="connsiteY1" fmla="*/ 211455 h 443865"/>
                <a:gd name="connsiteX2" fmla="*/ 224790 w 750570"/>
                <a:gd name="connsiteY2" fmla="*/ 259080 h 443865"/>
                <a:gd name="connsiteX3" fmla="*/ 299085 w 750570"/>
                <a:gd name="connsiteY3" fmla="*/ 443865 h 443865"/>
                <a:gd name="connsiteX4" fmla="*/ 358140 w 750570"/>
                <a:gd name="connsiteY4" fmla="*/ 443865 h 443865"/>
                <a:gd name="connsiteX5" fmla="*/ 348615 w 750570"/>
                <a:gd name="connsiteY5" fmla="*/ 266700 h 443865"/>
                <a:gd name="connsiteX6" fmla="*/ 539115 w 750570"/>
                <a:gd name="connsiteY6" fmla="*/ 259080 h 443865"/>
                <a:gd name="connsiteX7" fmla="*/ 577215 w 750570"/>
                <a:gd name="connsiteY7" fmla="*/ 339090 h 443865"/>
                <a:gd name="connsiteX8" fmla="*/ 641985 w 750570"/>
                <a:gd name="connsiteY8" fmla="*/ 339090 h 443865"/>
                <a:gd name="connsiteX9" fmla="*/ 607695 w 750570"/>
                <a:gd name="connsiteY9" fmla="*/ 259080 h 443865"/>
                <a:gd name="connsiteX10" fmla="*/ 750570 w 750570"/>
                <a:gd name="connsiteY10" fmla="*/ 228600 h 443865"/>
                <a:gd name="connsiteX11" fmla="*/ 611505 w 750570"/>
                <a:gd name="connsiteY11" fmla="*/ 203835 h 443865"/>
                <a:gd name="connsiteX12" fmla="*/ 661035 w 750570"/>
                <a:gd name="connsiteY12" fmla="*/ 108585 h 443865"/>
                <a:gd name="connsiteX13" fmla="*/ 590550 w 750570"/>
                <a:gd name="connsiteY13" fmla="*/ 104775 h 443865"/>
                <a:gd name="connsiteX14" fmla="*/ 541020 w 750570"/>
                <a:gd name="connsiteY14" fmla="*/ 194310 h 443865"/>
                <a:gd name="connsiteX15" fmla="*/ 340995 w 750570"/>
                <a:gd name="connsiteY15" fmla="*/ 169545 h 443865"/>
                <a:gd name="connsiteX16" fmla="*/ 400050 w 750570"/>
                <a:gd name="connsiteY16" fmla="*/ 20955 h 443865"/>
                <a:gd name="connsiteX17" fmla="*/ 348615 w 750570"/>
                <a:gd name="connsiteY17" fmla="*/ 0 h 443865"/>
                <a:gd name="connsiteX18" fmla="*/ 215265 w 750570"/>
                <a:gd name="connsiteY18" fmla="*/ 175260 h 443865"/>
                <a:gd name="connsiteX0" fmla="*/ 222885 w 750570"/>
                <a:gd name="connsiteY0" fmla="*/ 165735 h 443865"/>
                <a:gd name="connsiteX1" fmla="*/ 0 w 750570"/>
                <a:gd name="connsiteY1" fmla="*/ 211455 h 443865"/>
                <a:gd name="connsiteX2" fmla="*/ 224790 w 750570"/>
                <a:gd name="connsiteY2" fmla="*/ 259080 h 443865"/>
                <a:gd name="connsiteX3" fmla="*/ 299085 w 750570"/>
                <a:gd name="connsiteY3" fmla="*/ 443865 h 443865"/>
                <a:gd name="connsiteX4" fmla="*/ 358140 w 750570"/>
                <a:gd name="connsiteY4" fmla="*/ 443865 h 443865"/>
                <a:gd name="connsiteX5" fmla="*/ 348615 w 750570"/>
                <a:gd name="connsiteY5" fmla="*/ 266700 h 443865"/>
                <a:gd name="connsiteX6" fmla="*/ 539115 w 750570"/>
                <a:gd name="connsiteY6" fmla="*/ 259080 h 443865"/>
                <a:gd name="connsiteX7" fmla="*/ 577215 w 750570"/>
                <a:gd name="connsiteY7" fmla="*/ 339090 h 443865"/>
                <a:gd name="connsiteX8" fmla="*/ 641985 w 750570"/>
                <a:gd name="connsiteY8" fmla="*/ 339090 h 443865"/>
                <a:gd name="connsiteX9" fmla="*/ 607695 w 750570"/>
                <a:gd name="connsiteY9" fmla="*/ 259080 h 443865"/>
                <a:gd name="connsiteX10" fmla="*/ 750570 w 750570"/>
                <a:gd name="connsiteY10" fmla="*/ 228600 h 443865"/>
                <a:gd name="connsiteX11" fmla="*/ 611505 w 750570"/>
                <a:gd name="connsiteY11" fmla="*/ 203835 h 443865"/>
                <a:gd name="connsiteX12" fmla="*/ 661035 w 750570"/>
                <a:gd name="connsiteY12" fmla="*/ 108585 h 443865"/>
                <a:gd name="connsiteX13" fmla="*/ 590550 w 750570"/>
                <a:gd name="connsiteY13" fmla="*/ 104775 h 443865"/>
                <a:gd name="connsiteX14" fmla="*/ 541020 w 750570"/>
                <a:gd name="connsiteY14" fmla="*/ 194310 h 443865"/>
                <a:gd name="connsiteX15" fmla="*/ 340995 w 750570"/>
                <a:gd name="connsiteY15" fmla="*/ 169545 h 443865"/>
                <a:gd name="connsiteX16" fmla="*/ 409575 w 750570"/>
                <a:gd name="connsiteY16" fmla="*/ 3810 h 443865"/>
                <a:gd name="connsiteX17" fmla="*/ 348615 w 750570"/>
                <a:gd name="connsiteY17" fmla="*/ 0 h 443865"/>
                <a:gd name="connsiteX18" fmla="*/ 215265 w 750570"/>
                <a:gd name="connsiteY18" fmla="*/ 175260 h 443865"/>
                <a:gd name="connsiteX0" fmla="*/ 222885 w 750570"/>
                <a:gd name="connsiteY0" fmla="*/ 165735 h 443865"/>
                <a:gd name="connsiteX1" fmla="*/ 0 w 750570"/>
                <a:gd name="connsiteY1" fmla="*/ 211455 h 443865"/>
                <a:gd name="connsiteX2" fmla="*/ 224790 w 750570"/>
                <a:gd name="connsiteY2" fmla="*/ 259080 h 443865"/>
                <a:gd name="connsiteX3" fmla="*/ 299085 w 750570"/>
                <a:gd name="connsiteY3" fmla="*/ 443865 h 443865"/>
                <a:gd name="connsiteX4" fmla="*/ 358140 w 750570"/>
                <a:gd name="connsiteY4" fmla="*/ 443865 h 443865"/>
                <a:gd name="connsiteX5" fmla="*/ 348615 w 750570"/>
                <a:gd name="connsiteY5" fmla="*/ 266700 h 443865"/>
                <a:gd name="connsiteX6" fmla="*/ 544830 w 750570"/>
                <a:gd name="connsiteY6" fmla="*/ 270510 h 443865"/>
                <a:gd name="connsiteX7" fmla="*/ 577215 w 750570"/>
                <a:gd name="connsiteY7" fmla="*/ 339090 h 443865"/>
                <a:gd name="connsiteX8" fmla="*/ 641985 w 750570"/>
                <a:gd name="connsiteY8" fmla="*/ 339090 h 443865"/>
                <a:gd name="connsiteX9" fmla="*/ 607695 w 750570"/>
                <a:gd name="connsiteY9" fmla="*/ 259080 h 443865"/>
                <a:gd name="connsiteX10" fmla="*/ 750570 w 750570"/>
                <a:gd name="connsiteY10" fmla="*/ 228600 h 443865"/>
                <a:gd name="connsiteX11" fmla="*/ 611505 w 750570"/>
                <a:gd name="connsiteY11" fmla="*/ 203835 h 443865"/>
                <a:gd name="connsiteX12" fmla="*/ 661035 w 750570"/>
                <a:gd name="connsiteY12" fmla="*/ 108585 h 443865"/>
                <a:gd name="connsiteX13" fmla="*/ 590550 w 750570"/>
                <a:gd name="connsiteY13" fmla="*/ 104775 h 443865"/>
                <a:gd name="connsiteX14" fmla="*/ 541020 w 750570"/>
                <a:gd name="connsiteY14" fmla="*/ 194310 h 443865"/>
                <a:gd name="connsiteX15" fmla="*/ 340995 w 750570"/>
                <a:gd name="connsiteY15" fmla="*/ 169545 h 443865"/>
                <a:gd name="connsiteX16" fmla="*/ 409575 w 750570"/>
                <a:gd name="connsiteY16" fmla="*/ 3810 h 443865"/>
                <a:gd name="connsiteX17" fmla="*/ 348615 w 750570"/>
                <a:gd name="connsiteY17" fmla="*/ 0 h 443865"/>
                <a:gd name="connsiteX18" fmla="*/ 215265 w 750570"/>
                <a:gd name="connsiteY18" fmla="*/ 175260 h 443865"/>
                <a:gd name="connsiteX0" fmla="*/ 222885 w 750570"/>
                <a:gd name="connsiteY0" fmla="*/ 165735 h 443865"/>
                <a:gd name="connsiteX1" fmla="*/ 0 w 750570"/>
                <a:gd name="connsiteY1" fmla="*/ 211455 h 443865"/>
                <a:gd name="connsiteX2" fmla="*/ 224790 w 750570"/>
                <a:gd name="connsiteY2" fmla="*/ 259080 h 443865"/>
                <a:gd name="connsiteX3" fmla="*/ 299085 w 750570"/>
                <a:gd name="connsiteY3" fmla="*/ 443865 h 443865"/>
                <a:gd name="connsiteX4" fmla="*/ 358140 w 750570"/>
                <a:gd name="connsiteY4" fmla="*/ 443865 h 443865"/>
                <a:gd name="connsiteX5" fmla="*/ 348615 w 750570"/>
                <a:gd name="connsiteY5" fmla="*/ 266700 h 443865"/>
                <a:gd name="connsiteX6" fmla="*/ 544830 w 750570"/>
                <a:gd name="connsiteY6" fmla="*/ 270510 h 443865"/>
                <a:gd name="connsiteX7" fmla="*/ 577215 w 750570"/>
                <a:gd name="connsiteY7" fmla="*/ 339090 h 443865"/>
                <a:gd name="connsiteX8" fmla="*/ 641985 w 750570"/>
                <a:gd name="connsiteY8" fmla="*/ 339090 h 443865"/>
                <a:gd name="connsiteX9" fmla="*/ 607695 w 750570"/>
                <a:gd name="connsiteY9" fmla="*/ 259080 h 443865"/>
                <a:gd name="connsiteX10" fmla="*/ 750570 w 750570"/>
                <a:gd name="connsiteY10" fmla="*/ 228600 h 443865"/>
                <a:gd name="connsiteX11" fmla="*/ 611505 w 750570"/>
                <a:gd name="connsiteY11" fmla="*/ 203835 h 443865"/>
                <a:gd name="connsiteX12" fmla="*/ 661035 w 750570"/>
                <a:gd name="connsiteY12" fmla="*/ 108585 h 443865"/>
                <a:gd name="connsiteX13" fmla="*/ 590550 w 750570"/>
                <a:gd name="connsiteY13" fmla="*/ 104775 h 443865"/>
                <a:gd name="connsiteX14" fmla="*/ 546735 w 750570"/>
                <a:gd name="connsiteY14" fmla="*/ 184785 h 443865"/>
                <a:gd name="connsiteX15" fmla="*/ 340995 w 750570"/>
                <a:gd name="connsiteY15" fmla="*/ 169545 h 443865"/>
                <a:gd name="connsiteX16" fmla="*/ 409575 w 750570"/>
                <a:gd name="connsiteY16" fmla="*/ 3810 h 443865"/>
                <a:gd name="connsiteX17" fmla="*/ 348615 w 750570"/>
                <a:gd name="connsiteY17" fmla="*/ 0 h 443865"/>
                <a:gd name="connsiteX18" fmla="*/ 215265 w 750570"/>
                <a:gd name="connsiteY18" fmla="*/ 175260 h 443865"/>
                <a:gd name="connsiteX0" fmla="*/ 249555 w 777240"/>
                <a:gd name="connsiteY0" fmla="*/ 165735 h 443865"/>
                <a:gd name="connsiteX1" fmla="*/ 0 w 777240"/>
                <a:gd name="connsiteY1" fmla="*/ 211455 h 443865"/>
                <a:gd name="connsiteX2" fmla="*/ 251460 w 777240"/>
                <a:gd name="connsiteY2" fmla="*/ 259080 h 443865"/>
                <a:gd name="connsiteX3" fmla="*/ 325755 w 777240"/>
                <a:gd name="connsiteY3" fmla="*/ 443865 h 443865"/>
                <a:gd name="connsiteX4" fmla="*/ 384810 w 777240"/>
                <a:gd name="connsiteY4" fmla="*/ 443865 h 443865"/>
                <a:gd name="connsiteX5" fmla="*/ 375285 w 777240"/>
                <a:gd name="connsiteY5" fmla="*/ 266700 h 443865"/>
                <a:gd name="connsiteX6" fmla="*/ 571500 w 777240"/>
                <a:gd name="connsiteY6" fmla="*/ 270510 h 443865"/>
                <a:gd name="connsiteX7" fmla="*/ 603885 w 777240"/>
                <a:gd name="connsiteY7" fmla="*/ 339090 h 443865"/>
                <a:gd name="connsiteX8" fmla="*/ 668655 w 777240"/>
                <a:gd name="connsiteY8" fmla="*/ 339090 h 443865"/>
                <a:gd name="connsiteX9" fmla="*/ 634365 w 777240"/>
                <a:gd name="connsiteY9" fmla="*/ 259080 h 443865"/>
                <a:gd name="connsiteX10" fmla="*/ 777240 w 777240"/>
                <a:gd name="connsiteY10" fmla="*/ 228600 h 443865"/>
                <a:gd name="connsiteX11" fmla="*/ 638175 w 777240"/>
                <a:gd name="connsiteY11" fmla="*/ 203835 h 443865"/>
                <a:gd name="connsiteX12" fmla="*/ 687705 w 777240"/>
                <a:gd name="connsiteY12" fmla="*/ 108585 h 443865"/>
                <a:gd name="connsiteX13" fmla="*/ 617220 w 777240"/>
                <a:gd name="connsiteY13" fmla="*/ 104775 h 443865"/>
                <a:gd name="connsiteX14" fmla="*/ 573405 w 777240"/>
                <a:gd name="connsiteY14" fmla="*/ 184785 h 443865"/>
                <a:gd name="connsiteX15" fmla="*/ 367665 w 777240"/>
                <a:gd name="connsiteY15" fmla="*/ 169545 h 443865"/>
                <a:gd name="connsiteX16" fmla="*/ 436245 w 777240"/>
                <a:gd name="connsiteY16" fmla="*/ 3810 h 443865"/>
                <a:gd name="connsiteX17" fmla="*/ 375285 w 777240"/>
                <a:gd name="connsiteY17" fmla="*/ 0 h 443865"/>
                <a:gd name="connsiteX18" fmla="*/ 241935 w 777240"/>
                <a:gd name="connsiteY18" fmla="*/ 175260 h 443865"/>
                <a:gd name="connsiteX0" fmla="*/ 249555 w 777240"/>
                <a:gd name="connsiteY0" fmla="*/ 165735 h 443865"/>
                <a:gd name="connsiteX1" fmla="*/ 0 w 777240"/>
                <a:gd name="connsiteY1" fmla="*/ 211455 h 443865"/>
                <a:gd name="connsiteX2" fmla="*/ 251460 w 777240"/>
                <a:gd name="connsiteY2" fmla="*/ 259080 h 443865"/>
                <a:gd name="connsiteX3" fmla="*/ 325755 w 777240"/>
                <a:gd name="connsiteY3" fmla="*/ 443865 h 443865"/>
                <a:gd name="connsiteX4" fmla="*/ 384810 w 777240"/>
                <a:gd name="connsiteY4" fmla="*/ 443865 h 443865"/>
                <a:gd name="connsiteX5" fmla="*/ 375285 w 777240"/>
                <a:gd name="connsiteY5" fmla="*/ 266700 h 443865"/>
                <a:gd name="connsiteX6" fmla="*/ 571500 w 777240"/>
                <a:gd name="connsiteY6" fmla="*/ 270510 h 443865"/>
                <a:gd name="connsiteX7" fmla="*/ 603885 w 777240"/>
                <a:gd name="connsiteY7" fmla="*/ 339090 h 443865"/>
                <a:gd name="connsiteX8" fmla="*/ 668655 w 777240"/>
                <a:gd name="connsiteY8" fmla="*/ 339090 h 443865"/>
                <a:gd name="connsiteX9" fmla="*/ 634365 w 777240"/>
                <a:gd name="connsiteY9" fmla="*/ 259080 h 443865"/>
                <a:gd name="connsiteX10" fmla="*/ 777240 w 777240"/>
                <a:gd name="connsiteY10" fmla="*/ 228600 h 443865"/>
                <a:gd name="connsiteX11" fmla="*/ 638175 w 777240"/>
                <a:gd name="connsiteY11" fmla="*/ 203835 h 443865"/>
                <a:gd name="connsiteX12" fmla="*/ 687705 w 777240"/>
                <a:gd name="connsiteY12" fmla="*/ 108585 h 443865"/>
                <a:gd name="connsiteX13" fmla="*/ 617220 w 777240"/>
                <a:gd name="connsiteY13" fmla="*/ 104775 h 443865"/>
                <a:gd name="connsiteX14" fmla="*/ 573405 w 777240"/>
                <a:gd name="connsiteY14" fmla="*/ 184785 h 443865"/>
                <a:gd name="connsiteX15" fmla="*/ 367665 w 777240"/>
                <a:gd name="connsiteY15" fmla="*/ 169545 h 443865"/>
                <a:gd name="connsiteX16" fmla="*/ 436245 w 777240"/>
                <a:gd name="connsiteY16" fmla="*/ 3810 h 443865"/>
                <a:gd name="connsiteX17" fmla="*/ 375285 w 777240"/>
                <a:gd name="connsiteY17" fmla="*/ 0 h 443865"/>
                <a:gd name="connsiteX18" fmla="*/ 241935 w 777240"/>
                <a:gd name="connsiteY18" fmla="*/ 175260 h 443865"/>
                <a:gd name="connsiteX0" fmla="*/ 249555 w 777240"/>
                <a:gd name="connsiteY0" fmla="*/ 165735 h 443865"/>
                <a:gd name="connsiteX1" fmla="*/ 0 w 777240"/>
                <a:gd name="connsiteY1" fmla="*/ 211455 h 443865"/>
                <a:gd name="connsiteX2" fmla="*/ 251460 w 777240"/>
                <a:gd name="connsiteY2" fmla="*/ 259080 h 443865"/>
                <a:gd name="connsiteX3" fmla="*/ 325755 w 777240"/>
                <a:gd name="connsiteY3" fmla="*/ 443865 h 443865"/>
                <a:gd name="connsiteX4" fmla="*/ 384810 w 777240"/>
                <a:gd name="connsiteY4" fmla="*/ 443865 h 443865"/>
                <a:gd name="connsiteX5" fmla="*/ 375285 w 777240"/>
                <a:gd name="connsiteY5" fmla="*/ 266700 h 443865"/>
                <a:gd name="connsiteX6" fmla="*/ 571500 w 777240"/>
                <a:gd name="connsiteY6" fmla="*/ 270510 h 443865"/>
                <a:gd name="connsiteX7" fmla="*/ 603885 w 777240"/>
                <a:gd name="connsiteY7" fmla="*/ 339090 h 443865"/>
                <a:gd name="connsiteX8" fmla="*/ 668655 w 777240"/>
                <a:gd name="connsiteY8" fmla="*/ 339090 h 443865"/>
                <a:gd name="connsiteX9" fmla="*/ 634365 w 777240"/>
                <a:gd name="connsiteY9" fmla="*/ 259080 h 443865"/>
                <a:gd name="connsiteX10" fmla="*/ 777240 w 777240"/>
                <a:gd name="connsiteY10" fmla="*/ 228600 h 443865"/>
                <a:gd name="connsiteX11" fmla="*/ 638175 w 777240"/>
                <a:gd name="connsiteY11" fmla="*/ 203835 h 443865"/>
                <a:gd name="connsiteX12" fmla="*/ 687705 w 777240"/>
                <a:gd name="connsiteY12" fmla="*/ 108585 h 443865"/>
                <a:gd name="connsiteX13" fmla="*/ 617220 w 777240"/>
                <a:gd name="connsiteY13" fmla="*/ 104775 h 443865"/>
                <a:gd name="connsiteX14" fmla="*/ 573405 w 777240"/>
                <a:gd name="connsiteY14" fmla="*/ 184785 h 443865"/>
                <a:gd name="connsiteX15" fmla="*/ 367665 w 777240"/>
                <a:gd name="connsiteY15" fmla="*/ 169545 h 443865"/>
                <a:gd name="connsiteX16" fmla="*/ 436245 w 777240"/>
                <a:gd name="connsiteY16" fmla="*/ 3810 h 443865"/>
                <a:gd name="connsiteX17" fmla="*/ 375285 w 777240"/>
                <a:gd name="connsiteY17" fmla="*/ 0 h 443865"/>
                <a:gd name="connsiteX18" fmla="*/ 241935 w 777240"/>
                <a:gd name="connsiteY18" fmla="*/ 175260 h 443865"/>
                <a:gd name="connsiteX0" fmla="*/ 249555 w 777240"/>
                <a:gd name="connsiteY0" fmla="*/ 165735 h 443865"/>
                <a:gd name="connsiteX1" fmla="*/ 0 w 777240"/>
                <a:gd name="connsiteY1" fmla="*/ 211455 h 443865"/>
                <a:gd name="connsiteX2" fmla="*/ 24765 w 777240"/>
                <a:gd name="connsiteY2" fmla="*/ 240030 h 443865"/>
                <a:gd name="connsiteX3" fmla="*/ 251460 w 777240"/>
                <a:gd name="connsiteY3" fmla="*/ 259080 h 443865"/>
                <a:gd name="connsiteX4" fmla="*/ 325755 w 777240"/>
                <a:gd name="connsiteY4" fmla="*/ 443865 h 443865"/>
                <a:gd name="connsiteX5" fmla="*/ 384810 w 777240"/>
                <a:gd name="connsiteY5" fmla="*/ 443865 h 443865"/>
                <a:gd name="connsiteX6" fmla="*/ 375285 w 777240"/>
                <a:gd name="connsiteY6" fmla="*/ 266700 h 443865"/>
                <a:gd name="connsiteX7" fmla="*/ 571500 w 777240"/>
                <a:gd name="connsiteY7" fmla="*/ 270510 h 443865"/>
                <a:gd name="connsiteX8" fmla="*/ 603885 w 777240"/>
                <a:gd name="connsiteY8" fmla="*/ 339090 h 443865"/>
                <a:gd name="connsiteX9" fmla="*/ 668655 w 777240"/>
                <a:gd name="connsiteY9" fmla="*/ 339090 h 443865"/>
                <a:gd name="connsiteX10" fmla="*/ 634365 w 777240"/>
                <a:gd name="connsiteY10" fmla="*/ 259080 h 443865"/>
                <a:gd name="connsiteX11" fmla="*/ 777240 w 777240"/>
                <a:gd name="connsiteY11" fmla="*/ 228600 h 443865"/>
                <a:gd name="connsiteX12" fmla="*/ 638175 w 777240"/>
                <a:gd name="connsiteY12" fmla="*/ 203835 h 443865"/>
                <a:gd name="connsiteX13" fmla="*/ 687705 w 777240"/>
                <a:gd name="connsiteY13" fmla="*/ 108585 h 443865"/>
                <a:gd name="connsiteX14" fmla="*/ 617220 w 777240"/>
                <a:gd name="connsiteY14" fmla="*/ 104775 h 443865"/>
                <a:gd name="connsiteX15" fmla="*/ 573405 w 777240"/>
                <a:gd name="connsiteY15" fmla="*/ 184785 h 443865"/>
                <a:gd name="connsiteX16" fmla="*/ 367665 w 777240"/>
                <a:gd name="connsiteY16" fmla="*/ 169545 h 443865"/>
                <a:gd name="connsiteX17" fmla="*/ 436245 w 777240"/>
                <a:gd name="connsiteY17" fmla="*/ 3810 h 443865"/>
                <a:gd name="connsiteX18" fmla="*/ 375285 w 777240"/>
                <a:gd name="connsiteY18" fmla="*/ 0 h 443865"/>
                <a:gd name="connsiteX19" fmla="*/ 241935 w 777240"/>
                <a:gd name="connsiteY19" fmla="*/ 175260 h 443865"/>
                <a:gd name="connsiteX0" fmla="*/ 249555 w 777240"/>
                <a:gd name="connsiteY0" fmla="*/ 165735 h 443865"/>
                <a:gd name="connsiteX1" fmla="*/ 22860 w 777240"/>
                <a:gd name="connsiteY1" fmla="*/ 180975 h 443865"/>
                <a:gd name="connsiteX2" fmla="*/ 0 w 777240"/>
                <a:gd name="connsiteY2" fmla="*/ 211455 h 443865"/>
                <a:gd name="connsiteX3" fmla="*/ 24765 w 777240"/>
                <a:gd name="connsiteY3" fmla="*/ 240030 h 443865"/>
                <a:gd name="connsiteX4" fmla="*/ 251460 w 777240"/>
                <a:gd name="connsiteY4" fmla="*/ 259080 h 443865"/>
                <a:gd name="connsiteX5" fmla="*/ 325755 w 777240"/>
                <a:gd name="connsiteY5" fmla="*/ 443865 h 443865"/>
                <a:gd name="connsiteX6" fmla="*/ 384810 w 777240"/>
                <a:gd name="connsiteY6" fmla="*/ 443865 h 443865"/>
                <a:gd name="connsiteX7" fmla="*/ 375285 w 777240"/>
                <a:gd name="connsiteY7" fmla="*/ 266700 h 443865"/>
                <a:gd name="connsiteX8" fmla="*/ 571500 w 777240"/>
                <a:gd name="connsiteY8" fmla="*/ 270510 h 443865"/>
                <a:gd name="connsiteX9" fmla="*/ 603885 w 777240"/>
                <a:gd name="connsiteY9" fmla="*/ 339090 h 443865"/>
                <a:gd name="connsiteX10" fmla="*/ 668655 w 777240"/>
                <a:gd name="connsiteY10" fmla="*/ 339090 h 443865"/>
                <a:gd name="connsiteX11" fmla="*/ 634365 w 777240"/>
                <a:gd name="connsiteY11" fmla="*/ 259080 h 443865"/>
                <a:gd name="connsiteX12" fmla="*/ 777240 w 777240"/>
                <a:gd name="connsiteY12" fmla="*/ 228600 h 443865"/>
                <a:gd name="connsiteX13" fmla="*/ 638175 w 777240"/>
                <a:gd name="connsiteY13" fmla="*/ 203835 h 443865"/>
                <a:gd name="connsiteX14" fmla="*/ 687705 w 777240"/>
                <a:gd name="connsiteY14" fmla="*/ 108585 h 443865"/>
                <a:gd name="connsiteX15" fmla="*/ 617220 w 777240"/>
                <a:gd name="connsiteY15" fmla="*/ 104775 h 443865"/>
                <a:gd name="connsiteX16" fmla="*/ 573405 w 777240"/>
                <a:gd name="connsiteY16" fmla="*/ 184785 h 443865"/>
                <a:gd name="connsiteX17" fmla="*/ 367665 w 777240"/>
                <a:gd name="connsiteY17" fmla="*/ 169545 h 443865"/>
                <a:gd name="connsiteX18" fmla="*/ 436245 w 777240"/>
                <a:gd name="connsiteY18" fmla="*/ 3810 h 443865"/>
                <a:gd name="connsiteX19" fmla="*/ 375285 w 777240"/>
                <a:gd name="connsiteY19" fmla="*/ 0 h 443865"/>
                <a:gd name="connsiteX20" fmla="*/ 241935 w 777240"/>
                <a:gd name="connsiteY20" fmla="*/ 175260 h 44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443865">
                  <a:moveTo>
                    <a:pt x="249555" y="165735"/>
                  </a:moveTo>
                  <a:cubicBezTo>
                    <a:pt x="180975" y="178435"/>
                    <a:pt x="91440" y="168275"/>
                    <a:pt x="22860" y="180975"/>
                  </a:cubicBezTo>
                  <a:lnTo>
                    <a:pt x="0" y="211455"/>
                  </a:lnTo>
                  <a:cubicBezTo>
                    <a:pt x="12065" y="213995"/>
                    <a:pt x="12700" y="237490"/>
                    <a:pt x="24765" y="240030"/>
                  </a:cubicBezTo>
                  <a:lnTo>
                    <a:pt x="251460" y="259080"/>
                  </a:lnTo>
                  <a:cubicBezTo>
                    <a:pt x="301625" y="293052"/>
                    <a:pt x="300990" y="382270"/>
                    <a:pt x="325755" y="443865"/>
                  </a:cubicBezTo>
                  <a:lnTo>
                    <a:pt x="384810" y="443865"/>
                  </a:lnTo>
                  <a:lnTo>
                    <a:pt x="375285" y="266700"/>
                  </a:lnTo>
                  <a:lnTo>
                    <a:pt x="571500" y="270510"/>
                  </a:lnTo>
                  <a:lnTo>
                    <a:pt x="603885" y="339090"/>
                  </a:lnTo>
                  <a:lnTo>
                    <a:pt x="668655" y="339090"/>
                  </a:lnTo>
                  <a:lnTo>
                    <a:pt x="634365" y="259080"/>
                  </a:lnTo>
                  <a:lnTo>
                    <a:pt x="777240" y="228600"/>
                  </a:lnTo>
                  <a:lnTo>
                    <a:pt x="638175" y="203835"/>
                  </a:lnTo>
                  <a:lnTo>
                    <a:pt x="687705" y="108585"/>
                  </a:lnTo>
                  <a:lnTo>
                    <a:pt x="617220" y="104775"/>
                  </a:lnTo>
                  <a:lnTo>
                    <a:pt x="573405" y="184785"/>
                  </a:lnTo>
                  <a:lnTo>
                    <a:pt x="367665" y="169545"/>
                  </a:lnTo>
                  <a:lnTo>
                    <a:pt x="436245" y="3810"/>
                  </a:lnTo>
                  <a:lnTo>
                    <a:pt x="375285" y="0"/>
                  </a:lnTo>
                  <a:lnTo>
                    <a:pt x="241935" y="175260"/>
                  </a:lnTo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48" name="Freihandform 47"/>
            <p:cNvSpPr/>
            <p:nvPr/>
          </p:nvSpPr>
          <p:spPr>
            <a:xfrm>
              <a:off x="4756147" y="4625097"/>
              <a:ext cx="2795366" cy="422740"/>
            </a:xfrm>
            <a:custGeom>
              <a:avLst/>
              <a:gdLst>
                <a:gd name="connsiteX0" fmla="*/ 0 w 3133344"/>
                <a:gd name="connsiteY0" fmla="*/ 0 h 2627376"/>
                <a:gd name="connsiteX1" fmla="*/ 451104 w 3133344"/>
                <a:gd name="connsiteY1" fmla="*/ 128016 h 2627376"/>
                <a:gd name="connsiteX2" fmla="*/ 957072 w 3133344"/>
                <a:gd name="connsiteY2" fmla="*/ 146304 h 2627376"/>
                <a:gd name="connsiteX3" fmla="*/ 1316736 w 3133344"/>
                <a:gd name="connsiteY3" fmla="*/ 97536 h 2627376"/>
                <a:gd name="connsiteX4" fmla="*/ 1956816 w 3133344"/>
                <a:gd name="connsiteY4" fmla="*/ 323088 h 2627376"/>
                <a:gd name="connsiteX5" fmla="*/ 2700528 w 3133344"/>
                <a:gd name="connsiteY5" fmla="*/ 6096 h 2627376"/>
                <a:gd name="connsiteX6" fmla="*/ 3011424 w 3133344"/>
                <a:gd name="connsiteY6" fmla="*/ 176784 h 2627376"/>
                <a:gd name="connsiteX7" fmla="*/ 3133344 w 3133344"/>
                <a:gd name="connsiteY7" fmla="*/ 2627376 h 2627376"/>
                <a:gd name="connsiteX0" fmla="*/ 0 w 3133344"/>
                <a:gd name="connsiteY0" fmla="*/ 0 h 2627376"/>
                <a:gd name="connsiteX1" fmla="*/ 432816 w 3133344"/>
                <a:gd name="connsiteY1" fmla="*/ 164592 h 2627376"/>
                <a:gd name="connsiteX2" fmla="*/ 957072 w 3133344"/>
                <a:gd name="connsiteY2" fmla="*/ 146304 h 2627376"/>
                <a:gd name="connsiteX3" fmla="*/ 1316736 w 3133344"/>
                <a:gd name="connsiteY3" fmla="*/ 97536 h 2627376"/>
                <a:gd name="connsiteX4" fmla="*/ 1956816 w 3133344"/>
                <a:gd name="connsiteY4" fmla="*/ 323088 h 2627376"/>
                <a:gd name="connsiteX5" fmla="*/ 2700528 w 3133344"/>
                <a:gd name="connsiteY5" fmla="*/ 6096 h 2627376"/>
                <a:gd name="connsiteX6" fmla="*/ 3011424 w 3133344"/>
                <a:gd name="connsiteY6" fmla="*/ 176784 h 2627376"/>
                <a:gd name="connsiteX7" fmla="*/ 3133344 w 3133344"/>
                <a:gd name="connsiteY7" fmla="*/ 2627376 h 2627376"/>
                <a:gd name="connsiteX0" fmla="*/ 0 w 3133344"/>
                <a:gd name="connsiteY0" fmla="*/ 0 h 2627376"/>
                <a:gd name="connsiteX1" fmla="*/ 432816 w 3133344"/>
                <a:gd name="connsiteY1" fmla="*/ 164592 h 2627376"/>
                <a:gd name="connsiteX2" fmla="*/ 957072 w 3133344"/>
                <a:gd name="connsiteY2" fmla="*/ 146304 h 2627376"/>
                <a:gd name="connsiteX3" fmla="*/ 1316736 w 3133344"/>
                <a:gd name="connsiteY3" fmla="*/ 97536 h 2627376"/>
                <a:gd name="connsiteX4" fmla="*/ 2023872 w 3133344"/>
                <a:gd name="connsiteY4" fmla="*/ 347472 h 2627376"/>
                <a:gd name="connsiteX5" fmla="*/ 2700528 w 3133344"/>
                <a:gd name="connsiteY5" fmla="*/ 6096 h 2627376"/>
                <a:gd name="connsiteX6" fmla="*/ 3011424 w 3133344"/>
                <a:gd name="connsiteY6" fmla="*/ 176784 h 2627376"/>
                <a:gd name="connsiteX7" fmla="*/ 3133344 w 3133344"/>
                <a:gd name="connsiteY7" fmla="*/ 2627376 h 2627376"/>
                <a:gd name="connsiteX0" fmla="*/ 0 w 3133344"/>
                <a:gd name="connsiteY0" fmla="*/ 35896 h 2663272"/>
                <a:gd name="connsiteX1" fmla="*/ 432816 w 3133344"/>
                <a:gd name="connsiteY1" fmla="*/ 200488 h 2663272"/>
                <a:gd name="connsiteX2" fmla="*/ 957072 w 3133344"/>
                <a:gd name="connsiteY2" fmla="*/ 182200 h 2663272"/>
                <a:gd name="connsiteX3" fmla="*/ 1316736 w 3133344"/>
                <a:gd name="connsiteY3" fmla="*/ 133432 h 2663272"/>
                <a:gd name="connsiteX4" fmla="*/ 2023872 w 3133344"/>
                <a:gd name="connsiteY4" fmla="*/ 383368 h 2663272"/>
                <a:gd name="connsiteX5" fmla="*/ 2743200 w 3133344"/>
                <a:gd name="connsiteY5" fmla="*/ 102952 h 2663272"/>
                <a:gd name="connsiteX6" fmla="*/ 3011424 w 3133344"/>
                <a:gd name="connsiteY6" fmla="*/ 212680 h 2663272"/>
                <a:gd name="connsiteX7" fmla="*/ 3133344 w 3133344"/>
                <a:gd name="connsiteY7" fmla="*/ 2663272 h 2663272"/>
                <a:gd name="connsiteX0" fmla="*/ 0 w 3133344"/>
                <a:gd name="connsiteY0" fmla="*/ 0 h 2627376"/>
                <a:gd name="connsiteX1" fmla="*/ 432816 w 3133344"/>
                <a:gd name="connsiteY1" fmla="*/ 164592 h 2627376"/>
                <a:gd name="connsiteX2" fmla="*/ 957072 w 3133344"/>
                <a:gd name="connsiteY2" fmla="*/ 146304 h 2627376"/>
                <a:gd name="connsiteX3" fmla="*/ 1316736 w 3133344"/>
                <a:gd name="connsiteY3" fmla="*/ 97536 h 2627376"/>
                <a:gd name="connsiteX4" fmla="*/ 2023872 w 3133344"/>
                <a:gd name="connsiteY4" fmla="*/ 347472 h 2627376"/>
                <a:gd name="connsiteX5" fmla="*/ 2743200 w 3133344"/>
                <a:gd name="connsiteY5" fmla="*/ 67056 h 2627376"/>
                <a:gd name="connsiteX6" fmla="*/ 3011424 w 3133344"/>
                <a:gd name="connsiteY6" fmla="*/ 176784 h 2627376"/>
                <a:gd name="connsiteX7" fmla="*/ 3133344 w 3133344"/>
                <a:gd name="connsiteY7" fmla="*/ 2627376 h 2627376"/>
                <a:gd name="connsiteX0" fmla="*/ 0 w 3133344"/>
                <a:gd name="connsiteY0" fmla="*/ 0 h 2627376"/>
                <a:gd name="connsiteX1" fmla="*/ 432816 w 3133344"/>
                <a:gd name="connsiteY1" fmla="*/ 164592 h 2627376"/>
                <a:gd name="connsiteX2" fmla="*/ 957072 w 3133344"/>
                <a:gd name="connsiteY2" fmla="*/ 146304 h 2627376"/>
                <a:gd name="connsiteX3" fmla="*/ 1362456 w 3133344"/>
                <a:gd name="connsiteY3" fmla="*/ 107696 h 2627376"/>
                <a:gd name="connsiteX4" fmla="*/ 2023872 w 3133344"/>
                <a:gd name="connsiteY4" fmla="*/ 347472 h 2627376"/>
                <a:gd name="connsiteX5" fmla="*/ 2743200 w 3133344"/>
                <a:gd name="connsiteY5" fmla="*/ 67056 h 2627376"/>
                <a:gd name="connsiteX6" fmla="*/ 3011424 w 3133344"/>
                <a:gd name="connsiteY6" fmla="*/ 176784 h 2627376"/>
                <a:gd name="connsiteX7" fmla="*/ 3133344 w 3133344"/>
                <a:gd name="connsiteY7" fmla="*/ 2627376 h 2627376"/>
                <a:gd name="connsiteX0" fmla="*/ 0 w 3133344"/>
                <a:gd name="connsiteY0" fmla="*/ 0 h 2627376"/>
                <a:gd name="connsiteX1" fmla="*/ 432816 w 3133344"/>
                <a:gd name="connsiteY1" fmla="*/ 164592 h 2627376"/>
                <a:gd name="connsiteX2" fmla="*/ 972312 w 3133344"/>
                <a:gd name="connsiteY2" fmla="*/ 146304 h 2627376"/>
                <a:gd name="connsiteX3" fmla="*/ 1362456 w 3133344"/>
                <a:gd name="connsiteY3" fmla="*/ 107696 h 2627376"/>
                <a:gd name="connsiteX4" fmla="*/ 2023872 w 3133344"/>
                <a:gd name="connsiteY4" fmla="*/ 347472 h 2627376"/>
                <a:gd name="connsiteX5" fmla="*/ 2743200 w 3133344"/>
                <a:gd name="connsiteY5" fmla="*/ 67056 h 2627376"/>
                <a:gd name="connsiteX6" fmla="*/ 3011424 w 3133344"/>
                <a:gd name="connsiteY6" fmla="*/ 176784 h 2627376"/>
                <a:gd name="connsiteX7" fmla="*/ 3133344 w 3133344"/>
                <a:gd name="connsiteY7" fmla="*/ 2627376 h 2627376"/>
                <a:gd name="connsiteX0" fmla="*/ 0 w 3168068"/>
                <a:gd name="connsiteY0" fmla="*/ 0 h 2083366"/>
                <a:gd name="connsiteX1" fmla="*/ 432816 w 3168068"/>
                <a:gd name="connsiteY1" fmla="*/ 164592 h 2083366"/>
                <a:gd name="connsiteX2" fmla="*/ 972312 w 3168068"/>
                <a:gd name="connsiteY2" fmla="*/ 146304 h 2083366"/>
                <a:gd name="connsiteX3" fmla="*/ 1362456 w 3168068"/>
                <a:gd name="connsiteY3" fmla="*/ 107696 h 2083366"/>
                <a:gd name="connsiteX4" fmla="*/ 2023872 w 3168068"/>
                <a:gd name="connsiteY4" fmla="*/ 347472 h 2083366"/>
                <a:gd name="connsiteX5" fmla="*/ 2743200 w 3168068"/>
                <a:gd name="connsiteY5" fmla="*/ 67056 h 2083366"/>
                <a:gd name="connsiteX6" fmla="*/ 3011424 w 3168068"/>
                <a:gd name="connsiteY6" fmla="*/ 176784 h 2083366"/>
                <a:gd name="connsiteX7" fmla="*/ 3168068 w 3168068"/>
                <a:gd name="connsiteY7" fmla="*/ 2083366 h 2083366"/>
                <a:gd name="connsiteX0" fmla="*/ 0 w 3387987"/>
                <a:gd name="connsiteY0" fmla="*/ 0 h 2175963"/>
                <a:gd name="connsiteX1" fmla="*/ 652735 w 3387987"/>
                <a:gd name="connsiteY1" fmla="*/ 257189 h 2175963"/>
                <a:gd name="connsiteX2" fmla="*/ 1192231 w 3387987"/>
                <a:gd name="connsiteY2" fmla="*/ 238901 h 2175963"/>
                <a:gd name="connsiteX3" fmla="*/ 1582375 w 3387987"/>
                <a:gd name="connsiteY3" fmla="*/ 200293 h 2175963"/>
                <a:gd name="connsiteX4" fmla="*/ 2243791 w 3387987"/>
                <a:gd name="connsiteY4" fmla="*/ 440069 h 2175963"/>
                <a:gd name="connsiteX5" fmla="*/ 2963119 w 3387987"/>
                <a:gd name="connsiteY5" fmla="*/ 159653 h 2175963"/>
                <a:gd name="connsiteX6" fmla="*/ 3231343 w 3387987"/>
                <a:gd name="connsiteY6" fmla="*/ 269381 h 2175963"/>
                <a:gd name="connsiteX7" fmla="*/ 3387987 w 3387987"/>
                <a:gd name="connsiteY7" fmla="*/ 2175963 h 2175963"/>
                <a:gd name="connsiteX0" fmla="*/ 0 w 3387987"/>
                <a:gd name="connsiteY0" fmla="*/ 0 h 2175963"/>
                <a:gd name="connsiteX1" fmla="*/ 560138 w 3387987"/>
                <a:gd name="connsiteY1" fmla="*/ 257189 h 2175963"/>
                <a:gd name="connsiteX2" fmla="*/ 1192231 w 3387987"/>
                <a:gd name="connsiteY2" fmla="*/ 238901 h 2175963"/>
                <a:gd name="connsiteX3" fmla="*/ 1582375 w 3387987"/>
                <a:gd name="connsiteY3" fmla="*/ 200293 h 2175963"/>
                <a:gd name="connsiteX4" fmla="*/ 2243791 w 3387987"/>
                <a:gd name="connsiteY4" fmla="*/ 440069 h 2175963"/>
                <a:gd name="connsiteX5" fmla="*/ 2963119 w 3387987"/>
                <a:gd name="connsiteY5" fmla="*/ 159653 h 2175963"/>
                <a:gd name="connsiteX6" fmla="*/ 3231343 w 3387987"/>
                <a:gd name="connsiteY6" fmla="*/ 269381 h 2175963"/>
                <a:gd name="connsiteX7" fmla="*/ 3387987 w 3387987"/>
                <a:gd name="connsiteY7" fmla="*/ 2175963 h 2175963"/>
                <a:gd name="connsiteX0" fmla="*/ 0 w 3538458"/>
                <a:gd name="connsiteY0" fmla="*/ 0 h 1747699"/>
                <a:gd name="connsiteX1" fmla="*/ 560138 w 3538458"/>
                <a:gd name="connsiteY1" fmla="*/ 257189 h 1747699"/>
                <a:gd name="connsiteX2" fmla="*/ 1192231 w 3538458"/>
                <a:gd name="connsiteY2" fmla="*/ 238901 h 1747699"/>
                <a:gd name="connsiteX3" fmla="*/ 1582375 w 3538458"/>
                <a:gd name="connsiteY3" fmla="*/ 200293 h 1747699"/>
                <a:gd name="connsiteX4" fmla="*/ 2243791 w 3538458"/>
                <a:gd name="connsiteY4" fmla="*/ 440069 h 1747699"/>
                <a:gd name="connsiteX5" fmla="*/ 2963119 w 3538458"/>
                <a:gd name="connsiteY5" fmla="*/ 159653 h 1747699"/>
                <a:gd name="connsiteX6" fmla="*/ 3231343 w 3538458"/>
                <a:gd name="connsiteY6" fmla="*/ 269381 h 1747699"/>
                <a:gd name="connsiteX7" fmla="*/ 3538458 w 3538458"/>
                <a:gd name="connsiteY7" fmla="*/ 1747699 h 1747699"/>
                <a:gd name="connsiteX0" fmla="*/ 0 w 3538458"/>
                <a:gd name="connsiteY0" fmla="*/ 0 h 1747699"/>
                <a:gd name="connsiteX1" fmla="*/ 560138 w 3538458"/>
                <a:gd name="connsiteY1" fmla="*/ 257189 h 1747699"/>
                <a:gd name="connsiteX2" fmla="*/ 1192231 w 3538458"/>
                <a:gd name="connsiteY2" fmla="*/ 238901 h 1747699"/>
                <a:gd name="connsiteX3" fmla="*/ 1582375 w 3538458"/>
                <a:gd name="connsiteY3" fmla="*/ 200293 h 1747699"/>
                <a:gd name="connsiteX4" fmla="*/ 2243791 w 3538458"/>
                <a:gd name="connsiteY4" fmla="*/ 440069 h 1747699"/>
                <a:gd name="connsiteX5" fmla="*/ 2963119 w 3538458"/>
                <a:gd name="connsiteY5" fmla="*/ 159653 h 1747699"/>
                <a:gd name="connsiteX6" fmla="*/ 3231343 w 3538458"/>
                <a:gd name="connsiteY6" fmla="*/ 269381 h 1747699"/>
                <a:gd name="connsiteX7" fmla="*/ 3538458 w 3538458"/>
                <a:gd name="connsiteY7" fmla="*/ 1747699 h 1747699"/>
                <a:gd name="connsiteX0" fmla="*/ 0 w 3538458"/>
                <a:gd name="connsiteY0" fmla="*/ 0 h 1747699"/>
                <a:gd name="connsiteX1" fmla="*/ 560138 w 3538458"/>
                <a:gd name="connsiteY1" fmla="*/ 257189 h 1747699"/>
                <a:gd name="connsiteX2" fmla="*/ 1192231 w 3538458"/>
                <a:gd name="connsiteY2" fmla="*/ 285200 h 1747699"/>
                <a:gd name="connsiteX3" fmla="*/ 1582375 w 3538458"/>
                <a:gd name="connsiteY3" fmla="*/ 200293 h 1747699"/>
                <a:gd name="connsiteX4" fmla="*/ 2243791 w 3538458"/>
                <a:gd name="connsiteY4" fmla="*/ 440069 h 1747699"/>
                <a:gd name="connsiteX5" fmla="*/ 2963119 w 3538458"/>
                <a:gd name="connsiteY5" fmla="*/ 159653 h 1747699"/>
                <a:gd name="connsiteX6" fmla="*/ 3231343 w 3538458"/>
                <a:gd name="connsiteY6" fmla="*/ 269381 h 1747699"/>
                <a:gd name="connsiteX7" fmla="*/ 3538458 w 3538458"/>
                <a:gd name="connsiteY7" fmla="*/ 1747699 h 1747699"/>
                <a:gd name="connsiteX0" fmla="*/ 0 w 3538458"/>
                <a:gd name="connsiteY0" fmla="*/ 0 h 1747699"/>
                <a:gd name="connsiteX1" fmla="*/ 560138 w 3538458"/>
                <a:gd name="connsiteY1" fmla="*/ 257189 h 1747699"/>
                <a:gd name="connsiteX2" fmla="*/ 1192231 w 3538458"/>
                <a:gd name="connsiteY2" fmla="*/ 285200 h 1747699"/>
                <a:gd name="connsiteX3" fmla="*/ 1617099 w 3538458"/>
                <a:gd name="connsiteY3" fmla="*/ 200293 h 1747699"/>
                <a:gd name="connsiteX4" fmla="*/ 2243791 w 3538458"/>
                <a:gd name="connsiteY4" fmla="*/ 440069 h 1747699"/>
                <a:gd name="connsiteX5" fmla="*/ 2963119 w 3538458"/>
                <a:gd name="connsiteY5" fmla="*/ 159653 h 1747699"/>
                <a:gd name="connsiteX6" fmla="*/ 3231343 w 3538458"/>
                <a:gd name="connsiteY6" fmla="*/ 269381 h 1747699"/>
                <a:gd name="connsiteX7" fmla="*/ 3538458 w 3538458"/>
                <a:gd name="connsiteY7" fmla="*/ 1747699 h 1747699"/>
                <a:gd name="connsiteX0" fmla="*/ 0 w 3538458"/>
                <a:gd name="connsiteY0" fmla="*/ 0 h 1747699"/>
                <a:gd name="connsiteX1" fmla="*/ 444392 w 3538458"/>
                <a:gd name="connsiteY1" fmla="*/ 257189 h 1747699"/>
                <a:gd name="connsiteX2" fmla="*/ 1192231 w 3538458"/>
                <a:gd name="connsiteY2" fmla="*/ 285200 h 1747699"/>
                <a:gd name="connsiteX3" fmla="*/ 1617099 w 3538458"/>
                <a:gd name="connsiteY3" fmla="*/ 200293 h 1747699"/>
                <a:gd name="connsiteX4" fmla="*/ 2243791 w 3538458"/>
                <a:gd name="connsiteY4" fmla="*/ 440069 h 1747699"/>
                <a:gd name="connsiteX5" fmla="*/ 2963119 w 3538458"/>
                <a:gd name="connsiteY5" fmla="*/ 159653 h 1747699"/>
                <a:gd name="connsiteX6" fmla="*/ 3231343 w 3538458"/>
                <a:gd name="connsiteY6" fmla="*/ 269381 h 1747699"/>
                <a:gd name="connsiteX7" fmla="*/ 3538458 w 3538458"/>
                <a:gd name="connsiteY7" fmla="*/ 1747699 h 1747699"/>
                <a:gd name="connsiteX0" fmla="*/ 0 w 5969142"/>
                <a:gd name="connsiteY0" fmla="*/ 627425 h 1588046"/>
                <a:gd name="connsiteX1" fmla="*/ 2875076 w 5969142"/>
                <a:gd name="connsiteY1" fmla="*/ 97536 h 1588046"/>
                <a:gd name="connsiteX2" fmla="*/ 3622915 w 5969142"/>
                <a:gd name="connsiteY2" fmla="*/ 125547 h 1588046"/>
                <a:gd name="connsiteX3" fmla="*/ 4047783 w 5969142"/>
                <a:gd name="connsiteY3" fmla="*/ 40640 h 1588046"/>
                <a:gd name="connsiteX4" fmla="*/ 4674475 w 5969142"/>
                <a:gd name="connsiteY4" fmla="*/ 280416 h 1588046"/>
                <a:gd name="connsiteX5" fmla="*/ 5393803 w 5969142"/>
                <a:gd name="connsiteY5" fmla="*/ 0 h 1588046"/>
                <a:gd name="connsiteX6" fmla="*/ 5662027 w 5969142"/>
                <a:gd name="connsiteY6" fmla="*/ 109728 h 1588046"/>
                <a:gd name="connsiteX7" fmla="*/ 5969142 w 5969142"/>
                <a:gd name="connsiteY7" fmla="*/ 1588046 h 1588046"/>
                <a:gd name="connsiteX0" fmla="*/ 0 w 5969142"/>
                <a:gd name="connsiteY0" fmla="*/ 731211 h 1691832"/>
                <a:gd name="connsiteX1" fmla="*/ 2475594 w 5969142"/>
                <a:gd name="connsiteY1" fmla="*/ 0 h 1691832"/>
                <a:gd name="connsiteX2" fmla="*/ 2875076 w 5969142"/>
                <a:gd name="connsiteY2" fmla="*/ 201322 h 1691832"/>
                <a:gd name="connsiteX3" fmla="*/ 3622915 w 5969142"/>
                <a:gd name="connsiteY3" fmla="*/ 229333 h 1691832"/>
                <a:gd name="connsiteX4" fmla="*/ 4047783 w 5969142"/>
                <a:gd name="connsiteY4" fmla="*/ 144426 h 1691832"/>
                <a:gd name="connsiteX5" fmla="*/ 4674475 w 5969142"/>
                <a:gd name="connsiteY5" fmla="*/ 384202 h 1691832"/>
                <a:gd name="connsiteX6" fmla="*/ 5393803 w 5969142"/>
                <a:gd name="connsiteY6" fmla="*/ 103786 h 1691832"/>
                <a:gd name="connsiteX7" fmla="*/ 5662027 w 5969142"/>
                <a:gd name="connsiteY7" fmla="*/ 213514 h 1691832"/>
                <a:gd name="connsiteX8" fmla="*/ 5969142 w 5969142"/>
                <a:gd name="connsiteY8" fmla="*/ 1691832 h 1691832"/>
                <a:gd name="connsiteX0" fmla="*/ 0 w 6108038"/>
                <a:gd name="connsiteY0" fmla="*/ 546016 h 1691832"/>
                <a:gd name="connsiteX1" fmla="*/ 2614490 w 6108038"/>
                <a:gd name="connsiteY1" fmla="*/ 0 h 1691832"/>
                <a:gd name="connsiteX2" fmla="*/ 3013972 w 6108038"/>
                <a:gd name="connsiteY2" fmla="*/ 201322 h 1691832"/>
                <a:gd name="connsiteX3" fmla="*/ 3761811 w 6108038"/>
                <a:gd name="connsiteY3" fmla="*/ 229333 h 1691832"/>
                <a:gd name="connsiteX4" fmla="*/ 4186679 w 6108038"/>
                <a:gd name="connsiteY4" fmla="*/ 144426 h 1691832"/>
                <a:gd name="connsiteX5" fmla="*/ 4813371 w 6108038"/>
                <a:gd name="connsiteY5" fmla="*/ 384202 h 1691832"/>
                <a:gd name="connsiteX6" fmla="*/ 5532699 w 6108038"/>
                <a:gd name="connsiteY6" fmla="*/ 103786 h 1691832"/>
                <a:gd name="connsiteX7" fmla="*/ 5800923 w 6108038"/>
                <a:gd name="connsiteY7" fmla="*/ 213514 h 1691832"/>
                <a:gd name="connsiteX8" fmla="*/ 6108038 w 6108038"/>
                <a:gd name="connsiteY8" fmla="*/ 1691832 h 1691832"/>
                <a:gd name="connsiteX0" fmla="*/ 0 w 6108038"/>
                <a:gd name="connsiteY0" fmla="*/ 615464 h 1761280"/>
                <a:gd name="connsiteX1" fmla="*/ 2579766 w 6108038"/>
                <a:gd name="connsiteY1" fmla="*/ 0 h 1761280"/>
                <a:gd name="connsiteX2" fmla="*/ 3013972 w 6108038"/>
                <a:gd name="connsiteY2" fmla="*/ 270770 h 1761280"/>
                <a:gd name="connsiteX3" fmla="*/ 3761811 w 6108038"/>
                <a:gd name="connsiteY3" fmla="*/ 298781 h 1761280"/>
                <a:gd name="connsiteX4" fmla="*/ 4186679 w 6108038"/>
                <a:gd name="connsiteY4" fmla="*/ 213874 h 1761280"/>
                <a:gd name="connsiteX5" fmla="*/ 4813371 w 6108038"/>
                <a:gd name="connsiteY5" fmla="*/ 453650 h 1761280"/>
                <a:gd name="connsiteX6" fmla="*/ 5532699 w 6108038"/>
                <a:gd name="connsiteY6" fmla="*/ 173234 h 1761280"/>
                <a:gd name="connsiteX7" fmla="*/ 5800923 w 6108038"/>
                <a:gd name="connsiteY7" fmla="*/ 282962 h 1761280"/>
                <a:gd name="connsiteX8" fmla="*/ 6108038 w 6108038"/>
                <a:gd name="connsiteY8" fmla="*/ 1761280 h 1761280"/>
                <a:gd name="connsiteX0" fmla="*/ 0 w 6223784"/>
                <a:gd name="connsiteY0" fmla="*/ 615464 h 1934900"/>
                <a:gd name="connsiteX1" fmla="*/ 2579766 w 6223784"/>
                <a:gd name="connsiteY1" fmla="*/ 0 h 1934900"/>
                <a:gd name="connsiteX2" fmla="*/ 3013972 w 6223784"/>
                <a:gd name="connsiteY2" fmla="*/ 270770 h 1934900"/>
                <a:gd name="connsiteX3" fmla="*/ 3761811 w 6223784"/>
                <a:gd name="connsiteY3" fmla="*/ 298781 h 1934900"/>
                <a:gd name="connsiteX4" fmla="*/ 4186679 w 6223784"/>
                <a:gd name="connsiteY4" fmla="*/ 213874 h 1934900"/>
                <a:gd name="connsiteX5" fmla="*/ 4813371 w 6223784"/>
                <a:gd name="connsiteY5" fmla="*/ 453650 h 1934900"/>
                <a:gd name="connsiteX6" fmla="*/ 5532699 w 6223784"/>
                <a:gd name="connsiteY6" fmla="*/ 173234 h 1934900"/>
                <a:gd name="connsiteX7" fmla="*/ 5800923 w 6223784"/>
                <a:gd name="connsiteY7" fmla="*/ 282962 h 1934900"/>
                <a:gd name="connsiteX8" fmla="*/ 6223784 w 6223784"/>
                <a:gd name="connsiteY8" fmla="*/ 1934900 h 1934900"/>
                <a:gd name="connsiteX0" fmla="*/ 0 w 5807095"/>
                <a:gd name="connsiteY0" fmla="*/ 615464 h 615464"/>
                <a:gd name="connsiteX1" fmla="*/ 2579766 w 5807095"/>
                <a:gd name="connsiteY1" fmla="*/ 0 h 615464"/>
                <a:gd name="connsiteX2" fmla="*/ 3013972 w 5807095"/>
                <a:gd name="connsiteY2" fmla="*/ 270770 h 615464"/>
                <a:gd name="connsiteX3" fmla="*/ 3761811 w 5807095"/>
                <a:gd name="connsiteY3" fmla="*/ 298781 h 615464"/>
                <a:gd name="connsiteX4" fmla="*/ 4186679 w 5807095"/>
                <a:gd name="connsiteY4" fmla="*/ 213874 h 615464"/>
                <a:gd name="connsiteX5" fmla="*/ 4813371 w 5807095"/>
                <a:gd name="connsiteY5" fmla="*/ 453650 h 615464"/>
                <a:gd name="connsiteX6" fmla="*/ 5532699 w 5807095"/>
                <a:gd name="connsiteY6" fmla="*/ 173234 h 615464"/>
                <a:gd name="connsiteX7" fmla="*/ 5800923 w 5807095"/>
                <a:gd name="connsiteY7" fmla="*/ 282962 h 615464"/>
                <a:gd name="connsiteX8" fmla="*/ 5807095 w 5807095"/>
                <a:gd name="connsiteY8" fmla="*/ 488065 h 615464"/>
                <a:gd name="connsiteX0" fmla="*/ 0 w 4857971"/>
                <a:gd name="connsiteY0" fmla="*/ 48304 h 488065"/>
                <a:gd name="connsiteX1" fmla="*/ 1630642 w 4857971"/>
                <a:gd name="connsiteY1" fmla="*/ 0 h 488065"/>
                <a:gd name="connsiteX2" fmla="*/ 2064848 w 4857971"/>
                <a:gd name="connsiteY2" fmla="*/ 270770 h 488065"/>
                <a:gd name="connsiteX3" fmla="*/ 2812687 w 4857971"/>
                <a:gd name="connsiteY3" fmla="*/ 298781 h 488065"/>
                <a:gd name="connsiteX4" fmla="*/ 3237555 w 4857971"/>
                <a:gd name="connsiteY4" fmla="*/ 213874 h 488065"/>
                <a:gd name="connsiteX5" fmla="*/ 3864247 w 4857971"/>
                <a:gd name="connsiteY5" fmla="*/ 453650 h 488065"/>
                <a:gd name="connsiteX6" fmla="*/ 4583575 w 4857971"/>
                <a:gd name="connsiteY6" fmla="*/ 173234 h 488065"/>
                <a:gd name="connsiteX7" fmla="*/ 4851799 w 4857971"/>
                <a:gd name="connsiteY7" fmla="*/ 282962 h 488065"/>
                <a:gd name="connsiteX8" fmla="*/ 4857971 w 4857971"/>
                <a:gd name="connsiteY8" fmla="*/ 488065 h 488065"/>
                <a:gd name="connsiteX0" fmla="*/ 0 w 3227329"/>
                <a:gd name="connsiteY0" fmla="*/ 0 h 488065"/>
                <a:gd name="connsiteX1" fmla="*/ 434206 w 3227329"/>
                <a:gd name="connsiteY1" fmla="*/ 270770 h 488065"/>
                <a:gd name="connsiteX2" fmla="*/ 1182045 w 3227329"/>
                <a:gd name="connsiteY2" fmla="*/ 298781 h 488065"/>
                <a:gd name="connsiteX3" fmla="*/ 1606913 w 3227329"/>
                <a:gd name="connsiteY3" fmla="*/ 213874 h 488065"/>
                <a:gd name="connsiteX4" fmla="*/ 2233605 w 3227329"/>
                <a:gd name="connsiteY4" fmla="*/ 453650 h 488065"/>
                <a:gd name="connsiteX5" fmla="*/ 2952933 w 3227329"/>
                <a:gd name="connsiteY5" fmla="*/ 173234 h 488065"/>
                <a:gd name="connsiteX6" fmla="*/ 3221157 w 3227329"/>
                <a:gd name="connsiteY6" fmla="*/ 282962 h 488065"/>
                <a:gd name="connsiteX7" fmla="*/ 3227329 w 3227329"/>
                <a:gd name="connsiteY7" fmla="*/ 488065 h 48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7329" h="488065">
                  <a:moveTo>
                    <a:pt x="0" y="0"/>
                  </a:moveTo>
                  <a:lnTo>
                    <a:pt x="434206" y="270770"/>
                  </a:lnTo>
                  <a:lnTo>
                    <a:pt x="1182045" y="298781"/>
                  </a:lnTo>
                  <a:lnTo>
                    <a:pt x="1606913" y="213874"/>
                  </a:lnTo>
                  <a:lnTo>
                    <a:pt x="2233605" y="453650"/>
                  </a:lnTo>
                  <a:lnTo>
                    <a:pt x="2952933" y="173234"/>
                  </a:lnTo>
                  <a:lnTo>
                    <a:pt x="3221157" y="282962"/>
                  </a:lnTo>
                  <a:lnTo>
                    <a:pt x="3227329" y="488065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cxnSp>
          <p:nvCxnSpPr>
            <p:cNvPr id="49" name="Gerade Verbindung 34"/>
            <p:cNvCxnSpPr/>
            <p:nvPr/>
          </p:nvCxnSpPr>
          <p:spPr>
            <a:xfrm flipV="1">
              <a:off x="5760287" y="4812207"/>
              <a:ext cx="368001" cy="73543"/>
            </a:xfrm>
            <a:prstGeom prst="line">
              <a:avLst/>
            </a:prstGeom>
            <a:ln w="28575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ihandform 49"/>
            <p:cNvSpPr/>
            <p:nvPr/>
          </p:nvSpPr>
          <p:spPr>
            <a:xfrm>
              <a:off x="7068298" y="4752855"/>
              <a:ext cx="1673528" cy="1157125"/>
            </a:xfrm>
            <a:custGeom>
              <a:avLst/>
              <a:gdLst>
                <a:gd name="connsiteX0" fmla="*/ 1921398 w 2025570"/>
                <a:gd name="connsiteY0" fmla="*/ 0 h 1400537"/>
                <a:gd name="connsiteX1" fmla="*/ 717631 w 2025570"/>
                <a:gd name="connsiteY1" fmla="*/ 104173 h 1400537"/>
                <a:gd name="connsiteX2" fmla="*/ 289367 w 2025570"/>
                <a:gd name="connsiteY2" fmla="*/ 636608 h 1400537"/>
                <a:gd name="connsiteX3" fmla="*/ 0 w 2025570"/>
                <a:gd name="connsiteY3" fmla="*/ 960699 h 1400537"/>
                <a:gd name="connsiteX4" fmla="*/ 81023 w 2025570"/>
                <a:gd name="connsiteY4" fmla="*/ 1400537 h 1400537"/>
                <a:gd name="connsiteX5" fmla="*/ 902826 w 2025570"/>
                <a:gd name="connsiteY5" fmla="*/ 960699 h 1400537"/>
                <a:gd name="connsiteX6" fmla="*/ 2025570 w 2025570"/>
                <a:gd name="connsiteY6" fmla="*/ 763930 h 1400537"/>
                <a:gd name="connsiteX7" fmla="*/ 1921398 w 2025570"/>
                <a:gd name="connsiteY7" fmla="*/ 0 h 140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5570" h="1400537">
                  <a:moveTo>
                    <a:pt x="1921398" y="0"/>
                  </a:moveTo>
                  <a:lnTo>
                    <a:pt x="717631" y="104173"/>
                  </a:lnTo>
                  <a:lnTo>
                    <a:pt x="289367" y="636608"/>
                  </a:lnTo>
                  <a:lnTo>
                    <a:pt x="0" y="960699"/>
                  </a:lnTo>
                  <a:lnTo>
                    <a:pt x="81023" y="1400537"/>
                  </a:lnTo>
                  <a:lnTo>
                    <a:pt x="902826" y="960699"/>
                  </a:lnTo>
                  <a:lnTo>
                    <a:pt x="2025570" y="763930"/>
                  </a:lnTo>
                  <a:lnTo>
                    <a:pt x="1921398" y="0"/>
                  </a:lnTo>
                  <a:close/>
                </a:path>
              </a:pathLst>
            </a:custGeom>
            <a:solidFill>
              <a:srgbClr val="99CC00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51" name="Freihandform 50"/>
            <p:cNvSpPr/>
            <p:nvPr/>
          </p:nvSpPr>
          <p:spPr>
            <a:xfrm>
              <a:off x="7189373" y="4822238"/>
              <a:ext cx="1673528" cy="1157125"/>
            </a:xfrm>
            <a:custGeom>
              <a:avLst/>
              <a:gdLst>
                <a:gd name="connsiteX0" fmla="*/ 1921398 w 2025570"/>
                <a:gd name="connsiteY0" fmla="*/ 0 h 1400537"/>
                <a:gd name="connsiteX1" fmla="*/ 717631 w 2025570"/>
                <a:gd name="connsiteY1" fmla="*/ 104173 h 1400537"/>
                <a:gd name="connsiteX2" fmla="*/ 289367 w 2025570"/>
                <a:gd name="connsiteY2" fmla="*/ 636608 h 1400537"/>
                <a:gd name="connsiteX3" fmla="*/ 0 w 2025570"/>
                <a:gd name="connsiteY3" fmla="*/ 960699 h 1400537"/>
                <a:gd name="connsiteX4" fmla="*/ 81023 w 2025570"/>
                <a:gd name="connsiteY4" fmla="*/ 1400537 h 1400537"/>
                <a:gd name="connsiteX5" fmla="*/ 902826 w 2025570"/>
                <a:gd name="connsiteY5" fmla="*/ 960699 h 1400537"/>
                <a:gd name="connsiteX6" fmla="*/ 2025570 w 2025570"/>
                <a:gd name="connsiteY6" fmla="*/ 763930 h 1400537"/>
                <a:gd name="connsiteX7" fmla="*/ 1921398 w 2025570"/>
                <a:gd name="connsiteY7" fmla="*/ 0 h 140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5570" h="1400537">
                  <a:moveTo>
                    <a:pt x="1921398" y="0"/>
                  </a:moveTo>
                  <a:lnTo>
                    <a:pt x="717631" y="104173"/>
                  </a:lnTo>
                  <a:lnTo>
                    <a:pt x="289367" y="636608"/>
                  </a:lnTo>
                  <a:lnTo>
                    <a:pt x="0" y="960699"/>
                  </a:lnTo>
                  <a:lnTo>
                    <a:pt x="81023" y="1400537"/>
                  </a:lnTo>
                  <a:lnTo>
                    <a:pt x="902826" y="960699"/>
                  </a:lnTo>
                  <a:lnTo>
                    <a:pt x="2025570" y="763930"/>
                  </a:lnTo>
                  <a:lnTo>
                    <a:pt x="1921398" y="0"/>
                  </a:lnTo>
                  <a:close/>
                </a:path>
              </a:pathLst>
            </a:custGeom>
            <a:solidFill>
              <a:srgbClr val="99CC00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7" name="Titel 1"/>
          <p:cNvSpPr txBox="1">
            <a:spLocks/>
          </p:cNvSpPr>
          <p:nvPr/>
        </p:nvSpPr>
        <p:spPr>
          <a:xfrm>
            <a:off x="751730" y="351831"/>
            <a:ext cx="8279125" cy="986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A </a:t>
            </a:r>
            <a:r>
              <a:rPr lang="de-DE" dirty="0" err="1">
                <a:solidFill>
                  <a:prstClr val="black"/>
                </a:solidFill>
              </a:rPr>
              <a:t>district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for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the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region</a:t>
            </a:r>
            <a:endParaRPr lang="de-DE" sz="2400" dirty="0">
              <a:solidFill>
                <a:schemeClr val="accent4"/>
              </a:solidFill>
              <a:latin typeface="Agfa Rotis Sans Serif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397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021087" cy="1325563"/>
          </a:xfrm>
        </p:spPr>
        <p:txBody>
          <a:bodyPr>
            <a:normAutofit/>
          </a:bodyPr>
          <a:lstStyle/>
          <a:p>
            <a:r>
              <a:rPr lang="de-DE" dirty="0"/>
              <a:t>Polarisation</a:t>
            </a:r>
          </a:p>
        </p:txBody>
      </p:sp>
      <p:sp>
        <p:nvSpPr>
          <p:cNvPr id="9" name="Pfeil nach unten 8"/>
          <p:cNvSpPr/>
          <p:nvPr/>
        </p:nvSpPr>
        <p:spPr>
          <a:xfrm>
            <a:off x="4139192" y="1313303"/>
            <a:ext cx="774779" cy="3704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666533" y="1886666"/>
            <a:ext cx="3393223" cy="2499479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Enhancement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planing</a:t>
            </a:r>
            <a:r>
              <a:rPr lang="de-DE" dirty="0"/>
              <a:t> </a:t>
            </a:r>
            <a:r>
              <a:rPr lang="de-DE" dirty="0" err="1"/>
              <a:t>complexity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environmental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adaptation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"/>
          </p:nvPr>
        </p:nvSpPr>
        <p:spPr>
          <a:xfrm>
            <a:off x="5247540" y="1886667"/>
            <a:ext cx="3393223" cy="2499478"/>
          </a:xfrm>
        </p:spPr>
        <p:txBody>
          <a:bodyPr>
            <a:normAutofit fontScale="92500" lnSpcReduction="20000"/>
          </a:bodyPr>
          <a:lstStyle/>
          <a:p>
            <a:r>
              <a:rPr lang="de-DE" dirty="0" err="1"/>
              <a:t>Skyrocketing</a:t>
            </a:r>
            <a:r>
              <a:rPr lang="de-DE" dirty="0"/>
              <a:t> </a:t>
            </a:r>
            <a:r>
              <a:rPr lang="de-DE" dirty="0" err="1"/>
              <a:t>housing</a:t>
            </a:r>
            <a:r>
              <a:rPr lang="de-DE" dirty="0"/>
              <a:t> </a:t>
            </a:r>
            <a:r>
              <a:rPr lang="de-DE" dirty="0" err="1"/>
              <a:t>prices</a:t>
            </a:r>
            <a:endParaRPr lang="de-DE" dirty="0"/>
          </a:p>
          <a:p>
            <a:r>
              <a:rPr lang="de-DE" dirty="0" err="1"/>
              <a:t>Impossibility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meet</a:t>
            </a:r>
            <a:r>
              <a:rPr lang="de-DE" dirty="0"/>
              <a:t> </a:t>
            </a:r>
            <a:r>
              <a:rPr lang="de-DE" dirty="0" err="1"/>
              <a:t>demands</a:t>
            </a:r>
            <a:endParaRPr lang="de-DE" dirty="0"/>
          </a:p>
          <a:p>
            <a:r>
              <a:rPr lang="de-DE" dirty="0"/>
              <a:t>Action </a:t>
            </a:r>
            <a:r>
              <a:rPr lang="de-DE" dirty="0" err="1"/>
              <a:t>groups</a:t>
            </a:r>
            <a:r>
              <a:rPr lang="de-DE" dirty="0"/>
              <a:t> </a:t>
            </a:r>
            <a:r>
              <a:rPr lang="de-DE" dirty="0" err="1"/>
              <a:t>opposing</a:t>
            </a:r>
            <a:r>
              <a:rPr lang="de-DE" dirty="0"/>
              <a:t> </a:t>
            </a:r>
            <a:r>
              <a:rPr lang="de-DE" dirty="0" err="1"/>
              <a:t>development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05639" y="5434361"/>
            <a:ext cx="52418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 dirty="0" err="1"/>
              <a:t>Where</a:t>
            </a:r>
            <a:r>
              <a:rPr lang="de-DE" sz="3400" b="1" dirty="0"/>
              <a:t> do </a:t>
            </a:r>
            <a:r>
              <a:rPr lang="de-DE" sz="3400" b="1" dirty="0" err="1"/>
              <a:t>we</a:t>
            </a:r>
            <a:r>
              <a:rPr lang="de-DE" sz="3400" b="1" dirty="0"/>
              <a:t> </a:t>
            </a:r>
            <a:r>
              <a:rPr lang="de-DE" sz="3400" b="1" dirty="0" err="1"/>
              <a:t>go</a:t>
            </a:r>
            <a:r>
              <a:rPr lang="de-DE" sz="3400" b="1" dirty="0"/>
              <a:t> </a:t>
            </a:r>
            <a:r>
              <a:rPr lang="de-DE" sz="3400" b="1" dirty="0" err="1"/>
              <a:t>from</a:t>
            </a:r>
            <a:r>
              <a:rPr lang="de-DE" sz="3400" b="1" dirty="0"/>
              <a:t> </a:t>
            </a:r>
            <a:r>
              <a:rPr lang="de-DE" sz="3400" b="1" dirty="0" err="1"/>
              <a:t>here</a:t>
            </a:r>
            <a:r>
              <a:rPr lang="de-DE" sz="3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3915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943069"/>
          </a:xfrm>
        </p:spPr>
        <p:txBody>
          <a:bodyPr>
            <a:normAutofit/>
          </a:bodyPr>
          <a:lstStyle/>
          <a:p>
            <a:r>
              <a:rPr lang="de-DE" dirty="0"/>
              <a:t>Containment: a normative </a:t>
            </a:r>
            <a:r>
              <a:rPr lang="de-DE" dirty="0" err="1"/>
              <a:t>frontier</a:t>
            </a:r>
            <a:br>
              <a:rPr lang="de-DE" dirty="0"/>
            </a:br>
            <a:r>
              <a:rPr lang="de-DE" dirty="0"/>
              <a:t>German </a:t>
            </a:r>
            <a:r>
              <a:rPr lang="de-DE" dirty="0" err="1"/>
              <a:t>metropolitan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„Innen- </a:t>
            </a:r>
            <a:r>
              <a:rPr lang="de-DE" dirty="0" err="1"/>
              <a:t>and</a:t>
            </a:r>
            <a:r>
              <a:rPr lang="de-DE" dirty="0"/>
              <a:t> Außenentwicklung“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3925229"/>
            <a:ext cx="7886700" cy="2251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Dr. Ute Knippenberger</a:t>
            </a:r>
          </a:p>
          <a:p>
            <a:pPr marL="0" indent="0">
              <a:buNone/>
            </a:pPr>
            <a:r>
              <a:rPr lang="de-DE" sz="2400" dirty="0" err="1"/>
              <a:t>architect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planner</a:t>
            </a:r>
            <a:endParaRPr lang="de-DE" sz="2400" dirty="0"/>
          </a:p>
          <a:p>
            <a:pPr marL="0" indent="0">
              <a:buNone/>
            </a:pPr>
            <a:r>
              <a:rPr lang="de-DE" sz="2400" dirty="0"/>
              <a:t>City </a:t>
            </a:r>
            <a:r>
              <a:rPr lang="de-DE" sz="2400" dirty="0" err="1"/>
              <a:t>of</a:t>
            </a:r>
            <a:r>
              <a:rPr lang="de-DE" sz="2400" dirty="0"/>
              <a:t> Wiesbaden</a:t>
            </a:r>
          </a:p>
          <a:p>
            <a:pPr marL="0" indent="0">
              <a:buNone/>
            </a:pPr>
            <a:r>
              <a:rPr lang="de-DE" sz="2400" dirty="0"/>
              <a:t>Department </a:t>
            </a:r>
            <a:r>
              <a:rPr lang="de-DE" sz="2400" dirty="0" err="1"/>
              <a:t>of</a:t>
            </a:r>
            <a:r>
              <a:rPr lang="de-DE" sz="2400" dirty="0"/>
              <a:t> urban </a:t>
            </a:r>
            <a:r>
              <a:rPr lang="de-DE" sz="2400" dirty="0" err="1"/>
              <a:t>planning</a:t>
            </a:r>
            <a:endParaRPr lang="de-DE" sz="2400" dirty="0"/>
          </a:p>
          <a:p>
            <a:pPr marL="0" indent="0">
              <a:buNone/>
            </a:pPr>
            <a:r>
              <a:rPr lang="de-DE" sz="2400" dirty="0"/>
              <a:t>ute.knippenberger@wiesbaden.de</a:t>
            </a:r>
          </a:p>
        </p:txBody>
      </p:sp>
    </p:spTree>
    <p:extLst>
      <p:ext uri="{BB962C8B-B14F-4D97-AF65-F5344CB8AC3E}">
        <p14:creationId xmlns:p14="http://schemas.microsoft.com/office/powerpoint/2010/main" val="2105578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021087" cy="1325563"/>
          </a:xfrm>
        </p:spPr>
        <p:txBody>
          <a:bodyPr>
            <a:normAutofit/>
          </a:bodyPr>
          <a:lstStyle/>
          <a:p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7140" y="6304002"/>
            <a:ext cx="4532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</a:t>
            </a:r>
            <a:r>
              <a:rPr lang="en-US" sz="1000" dirty="0"/>
              <a:t>Academy for Spatial Research and Planning: </a:t>
            </a:r>
            <a:r>
              <a:rPr lang="de-DE" sz="1000" dirty="0"/>
              <a:t>The </a:t>
            </a:r>
            <a:r>
              <a:rPr lang="de-DE" sz="1000" dirty="0" err="1"/>
              <a:t>Planning</a:t>
            </a:r>
            <a:r>
              <a:rPr lang="de-DE" sz="1000" dirty="0"/>
              <a:t> System </a:t>
            </a:r>
            <a:r>
              <a:rPr lang="de-DE" sz="1000" dirty="0" err="1"/>
              <a:t>and</a:t>
            </a:r>
            <a:endParaRPr lang="de-DE" sz="1000" dirty="0"/>
          </a:p>
          <a:p>
            <a:r>
              <a:rPr lang="de-DE" sz="1000" dirty="0" err="1"/>
              <a:t>Planning</a:t>
            </a:r>
            <a:r>
              <a:rPr lang="de-DE" sz="1000" dirty="0"/>
              <a:t> Terms in Germany, </a:t>
            </a:r>
            <a:r>
              <a:rPr lang="nl-NL" sz="1000" dirty="0"/>
              <a:t>Elke Pahl-Weber, Dietrich Henckel (Eds.)</a:t>
            </a:r>
            <a:r>
              <a:rPr lang="de-DE" sz="1000" dirty="0"/>
              <a:t>, </a:t>
            </a:r>
            <a:r>
              <a:rPr lang="de-DE" sz="1000" dirty="0" err="1"/>
              <a:t>Hanover</a:t>
            </a:r>
            <a:r>
              <a:rPr lang="de-DE" sz="1000" dirty="0"/>
              <a:t> 2008</a:t>
            </a:r>
          </a:p>
          <a:p>
            <a:endParaRPr lang="de-DE" sz="10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/>
          <a:stretch/>
        </p:blipFill>
        <p:spPr>
          <a:xfrm>
            <a:off x="628649" y="1350104"/>
            <a:ext cx="7786805" cy="5031646"/>
          </a:xfrm>
        </p:spPr>
      </p:pic>
    </p:spTree>
    <p:extLst>
      <p:ext uri="{BB962C8B-B14F-4D97-AF65-F5344CB8AC3E}">
        <p14:creationId xmlns:p14="http://schemas.microsoft.com/office/powerpoint/2010/main" val="2509739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4" r="23866"/>
          <a:stretch/>
        </p:blipFill>
        <p:spPr>
          <a:xfrm>
            <a:off x="1699166" y="365126"/>
            <a:ext cx="7400229" cy="636379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474999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/>
              <a:t>Rhine-Main</a:t>
            </a:r>
            <a:br>
              <a:rPr lang="de-DE" dirty="0"/>
            </a:br>
            <a:r>
              <a:rPr lang="de-DE" dirty="0"/>
              <a:t>Regional Plan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617177" y="5959916"/>
            <a:ext cx="2627506" cy="871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/>
              <a:t>Rhineland</a:t>
            </a:r>
            <a:r>
              <a:rPr lang="de-DE" sz="2400" dirty="0"/>
              <a:t>-Palatine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7999607" y="5069882"/>
            <a:ext cx="1099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/>
              <a:t>Hessen</a:t>
            </a:r>
          </a:p>
        </p:txBody>
      </p:sp>
    </p:spTree>
    <p:extLst>
      <p:ext uri="{BB962C8B-B14F-4D97-AF65-F5344CB8AC3E}">
        <p14:creationId xmlns:p14="http://schemas.microsoft.com/office/powerpoint/2010/main" val="3011021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5601165" cy="1325563"/>
          </a:xfrm>
        </p:spPr>
        <p:txBody>
          <a:bodyPr>
            <a:normAutofit/>
          </a:bodyPr>
          <a:lstStyle/>
          <a:p>
            <a:r>
              <a:rPr lang="de-DE" dirty="0" err="1"/>
              <a:t>Commuting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048"/>
            <a:ext cx="9144000" cy="5012492"/>
          </a:xfrm>
          <a:prstGeom prst="rect">
            <a:avLst/>
          </a:prstGeom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141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519175" cy="92098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de-DE" sz="3600" dirty="0"/>
              <a:t>City </a:t>
            </a:r>
            <a:r>
              <a:rPr lang="de-DE" sz="3600" dirty="0" err="1"/>
              <a:t>development</a:t>
            </a:r>
            <a:r>
              <a:rPr lang="de-DE" sz="3600" dirty="0"/>
              <a:t> </a:t>
            </a:r>
            <a:r>
              <a:rPr lang="de-DE" sz="3600" dirty="0" err="1"/>
              <a:t>concept</a:t>
            </a:r>
            <a:r>
              <a:rPr lang="de-DE" sz="3600" dirty="0"/>
              <a:t> </a:t>
            </a:r>
            <a:br>
              <a:rPr lang="de-DE" sz="3600" dirty="0"/>
            </a:br>
            <a:r>
              <a:rPr lang="de-DE" sz="3600" dirty="0"/>
              <a:t>Wiesbaden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2" descr="\\S0011C\SANPur_Amt61\20 WISEK\60 Konzept\6 Konzept\2018-03-21 Konzept Magistratssitzung\Aktionsräume Legend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9"/>
          <a:stretch/>
        </p:blipFill>
        <p:spPr bwMode="auto">
          <a:xfrm>
            <a:off x="386939" y="5853473"/>
            <a:ext cx="2884800" cy="80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0011C\SANPur_Amt61\20 WISEK\60 Konzept\6 Konzept\2018-03-21 Konzept Magistratssitzung\Aktionsräume Legend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7" t="-3405" r="-447" b="3405"/>
          <a:stretch/>
        </p:blipFill>
        <p:spPr bwMode="auto">
          <a:xfrm>
            <a:off x="3457121" y="5772970"/>
            <a:ext cx="2344057" cy="80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295" r="6809" b="1837"/>
          <a:stretch/>
        </p:blipFill>
        <p:spPr bwMode="auto">
          <a:xfrm>
            <a:off x="1568644" y="946981"/>
            <a:ext cx="6946706" cy="490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800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519175" cy="92098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de-DE" sz="3600" dirty="0"/>
              <a:t>City </a:t>
            </a:r>
            <a:r>
              <a:rPr lang="de-DE" sz="3600" dirty="0" err="1"/>
              <a:t>development</a:t>
            </a:r>
            <a:r>
              <a:rPr lang="de-DE" sz="3600" dirty="0"/>
              <a:t> </a:t>
            </a:r>
            <a:r>
              <a:rPr lang="de-DE" sz="3600" dirty="0" err="1"/>
              <a:t>concept</a:t>
            </a:r>
            <a:r>
              <a:rPr lang="de-DE" sz="3600" dirty="0"/>
              <a:t> </a:t>
            </a:r>
            <a:br>
              <a:rPr lang="de-DE" sz="3600" dirty="0"/>
            </a:br>
            <a:r>
              <a:rPr lang="de-DE" sz="3600" dirty="0"/>
              <a:t>Areas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impulse</a:t>
            </a:r>
            <a:r>
              <a:rPr lang="de-DE" sz="3600" dirty="0"/>
              <a:t>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186" y="1354543"/>
            <a:ext cx="6230166" cy="52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93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156368" cy="1325563"/>
          </a:xfrm>
        </p:spPr>
        <p:txBody>
          <a:bodyPr>
            <a:normAutofit/>
          </a:bodyPr>
          <a:lstStyle/>
          <a:p>
            <a:r>
              <a:rPr lang="de-DE" dirty="0"/>
              <a:t>Legal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Baugesetzbuch</a:t>
            </a:r>
          </a:p>
          <a:p>
            <a:r>
              <a:rPr lang="de-DE" dirty="0"/>
              <a:t>UVP-Gesetz</a:t>
            </a:r>
          </a:p>
          <a:p>
            <a:r>
              <a:rPr lang="de-DE" dirty="0" err="1"/>
              <a:t>Duty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undergo</a:t>
            </a:r>
            <a:r>
              <a:rPr lang="de-DE" dirty="0"/>
              <a:t> a 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56" y="1940735"/>
            <a:ext cx="5752344" cy="3657176"/>
          </a:xfrm>
        </p:spPr>
      </p:pic>
      <p:sp>
        <p:nvSpPr>
          <p:cNvPr id="6" name="Textfeld 5"/>
          <p:cNvSpPr txBox="1"/>
          <p:nvPr/>
        </p:nvSpPr>
        <p:spPr>
          <a:xfrm>
            <a:off x="97140" y="6304002"/>
            <a:ext cx="4532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</a:t>
            </a:r>
            <a:r>
              <a:rPr lang="en-US" sz="1000" dirty="0"/>
              <a:t>Academy for Spatial Research and Planning: </a:t>
            </a:r>
            <a:r>
              <a:rPr lang="de-DE" sz="1000" dirty="0"/>
              <a:t>The </a:t>
            </a:r>
            <a:r>
              <a:rPr lang="de-DE" sz="1000" dirty="0" err="1"/>
              <a:t>Planning</a:t>
            </a:r>
            <a:r>
              <a:rPr lang="de-DE" sz="1000" dirty="0"/>
              <a:t> System </a:t>
            </a:r>
            <a:r>
              <a:rPr lang="de-DE" sz="1000" dirty="0" err="1"/>
              <a:t>and</a:t>
            </a:r>
            <a:endParaRPr lang="de-DE" sz="1000" dirty="0"/>
          </a:p>
          <a:p>
            <a:r>
              <a:rPr lang="de-DE" sz="1000" dirty="0" err="1"/>
              <a:t>Planning</a:t>
            </a:r>
            <a:r>
              <a:rPr lang="de-DE" sz="1000" dirty="0"/>
              <a:t> Terms in Germany, </a:t>
            </a:r>
            <a:r>
              <a:rPr lang="nl-NL" sz="1000" dirty="0"/>
              <a:t>Elke Pahl-Weber, Dietrich Henckel (Eds.)</a:t>
            </a:r>
            <a:r>
              <a:rPr lang="de-DE" sz="1000" dirty="0"/>
              <a:t>, </a:t>
            </a:r>
            <a:r>
              <a:rPr lang="de-DE" sz="1000" dirty="0" err="1"/>
              <a:t>Hanover</a:t>
            </a:r>
            <a:r>
              <a:rPr lang="de-DE" sz="1000" dirty="0"/>
              <a:t> 2008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4368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73217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3600" dirty="0" err="1"/>
              <a:t>Rhine-Main</a:t>
            </a:r>
            <a:r>
              <a:rPr lang="de-DE" sz="3600" dirty="0"/>
              <a:t> </a:t>
            </a:r>
            <a:r>
              <a:rPr lang="de-DE" sz="3600" dirty="0" err="1"/>
              <a:t>Metropolitan</a:t>
            </a:r>
            <a:r>
              <a:rPr lang="de-DE" sz="3600" dirty="0"/>
              <a:t> </a:t>
            </a:r>
            <a:r>
              <a:rPr lang="de-DE" sz="3600" dirty="0" err="1"/>
              <a:t>Area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611188" y="6457890"/>
            <a:ext cx="4047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Regionales </a:t>
            </a:r>
            <a:r>
              <a:rPr lang="de-DE" sz="1000" dirty="0" err="1"/>
              <a:t>Monitoring</a:t>
            </a:r>
            <a:r>
              <a:rPr lang="de-DE" sz="1000" dirty="0"/>
              <a:t> 2015, Regionalverband, Frankfurt am Main</a:t>
            </a:r>
          </a:p>
          <a:p>
            <a:endParaRPr lang="de-DE" sz="1000" dirty="0"/>
          </a:p>
        </p:txBody>
      </p:sp>
      <p:pic>
        <p:nvPicPr>
          <p:cNvPr id="16" name="Bild 15" descr="Bildschirmfoto 2019-09-10 um 22.16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64" y="1549745"/>
            <a:ext cx="5966536" cy="48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5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021087" cy="1325563"/>
          </a:xfrm>
        </p:spPr>
        <p:txBody>
          <a:bodyPr>
            <a:normAutofit/>
          </a:bodyPr>
          <a:lstStyle/>
          <a:p>
            <a:r>
              <a:rPr lang="de-DE" dirty="0"/>
              <a:t>Binding </a:t>
            </a:r>
            <a:br>
              <a:rPr lang="de-DE" dirty="0"/>
            </a:br>
            <a:r>
              <a:rPr lang="de-DE" dirty="0"/>
              <a:t>land-</a:t>
            </a:r>
            <a:r>
              <a:rPr lang="de-DE" dirty="0" err="1"/>
              <a:t>use</a:t>
            </a:r>
            <a:r>
              <a:rPr lang="de-DE" dirty="0"/>
              <a:t> plan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7140" y="6304002"/>
            <a:ext cx="4532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</a:t>
            </a:r>
            <a:r>
              <a:rPr lang="en-US" sz="1000" dirty="0"/>
              <a:t>Academy for Spatial Research and Planning: </a:t>
            </a:r>
            <a:r>
              <a:rPr lang="de-DE" sz="1000" dirty="0"/>
              <a:t>The </a:t>
            </a:r>
            <a:r>
              <a:rPr lang="de-DE" sz="1000" dirty="0" err="1"/>
              <a:t>Planning</a:t>
            </a:r>
            <a:r>
              <a:rPr lang="de-DE" sz="1000" dirty="0"/>
              <a:t> System </a:t>
            </a:r>
            <a:r>
              <a:rPr lang="de-DE" sz="1000" dirty="0" err="1"/>
              <a:t>and</a:t>
            </a:r>
            <a:endParaRPr lang="de-DE" sz="1000" dirty="0"/>
          </a:p>
          <a:p>
            <a:r>
              <a:rPr lang="de-DE" sz="1000" dirty="0" err="1"/>
              <a:t>Planning</a:t>
            </a:r>
            <a:r>
              <a:rPr lang="de-DE" sz="1000" dirty="0"/>
              <a:t> Terms in Germany, </a:t>
            </a:r>
            <a:r>
              <a:rPr lang="nl-NL" sz="1000" dirty="0"/>
              <a:t>Elke Pahl-Weber, Dietrich Henckel (Eds.)</a:t>
            </a:r>
            <a:r>
              <a:rPr lang="de-DE" sz="1000" dirty="0"/>
              <a:t>, </a:t>
            </a:r>
            <a:r>
              <a:rPr lang="de-DE" sz="1000" dirty="0" err="1"/>
              <a:t>Hanover</a:t>
            </a:r>
            <a:r>
              <a:rPr lang="de-DE" sz="1000" dirty="0"/>
              <a:t> 2008</a:t>
            </a:r>
          </a:p>
          <a:p>
            <a:endParaRPr lang="de-DE" sz="10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23835" r="1588" b="4769"/>
          <a:stretch/>
        </p:blipFill>
        <p:spPr>
          <a:xfrm>
            <a:off x="4780156" y="1313303"/>
            <a:ext cx="4077766" cy="4990699"/>
          </a:xfrm>
        </p:spPr>
      </p:pic>
      <p:sp>
        <p:nvSpPr>
          <p:cNvPr id="9" name="Pfeil nach unten 8"/>
          <p:cNvSpPr/>
          <p:nvPr/>
        </p:nvSpPr>
        <p:spPr>
          <a:xfrm>
            <a:off x="4139192" y="1313303"/>
            <a:ext cx="774779" cy="49239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623682" cy="4351338"/>
          </a:xfrm>
        </p:spPr>
        <p:txBody>
          <a:bodyPr>
            <a:normAutofit/>
          </a:bodyPr>
          <a:lstStyle/>
          <a:p>
            <a:r>
              <a:rPr lang="de-DE" dirty="0"/>
              <a:t>Minimum </a:t>
            </a:r>
            <a:r>
              <a:rPr lang="de-DE" dirty="0" err="1"/>
              <a:t>duration</a:t>
            </a:r>
            <a:r>
              <a:rPr lang="de-DE" dirty="0"/>
              <a:t> 16-18 </a:t>
            </a:r>
            <a:r>
              <a:rPr lang="de-DE" dirty="0" err="1"/>
              <a:t>months</a:t>
            </a:r>
            <a:endParaRPr lang="de-DE" dirty="0"/>
          </a:p>
          <a:p>
            <a:r>
              <a:rPr lang="de-DE" dirty="0" err="1"/>
              <a:t>Bigger</a:t>
            </a:r>
            <a:r>
              <a:rPr lang="de-DE" dirty="0"/>
              <a:t> </a:t>
            </a:r>
            <a:r>
              <a:rPr lang="de-DE" dirty="0" err="1"/>
              <a:t>plans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24+</a:t>
            </a:r>
          </a:p>
          <a:p>
            <a:r>
              <a:rPr lang="de-DE" dirty="0" err="1"/>
              <a:t>Contracts</a:t>
            </a:r>
            <a:r>
              <a:rPr lang="de-DE" dirty="0"/>
              <a:t> </a:t>
            </a:r>
            <a:r>
              <a:rPr lang="de-DE" dirty="0" err="1"/>
              <a:t>prolong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procedure</a:t>
            </a:r>
            <a:endParaRPr lang="de-DE" dirty="0"/>
          </a:p>
          <a:p>
            <a:r>
              <a:rPr lang="de-DE" dirty="0" err="1"/>
              <a:t>Conflicts</a:t>
            </a:r>
            <a:r>
              <a:rPr lang="de-DE" dirty="0"/>
              <a:t> </a:t>
            </a:r>
            <a:r>
              <a:rPr lang="de-DE" dirty="0" err="1"/>
              <a:t>prolong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too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160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5601165" cy="1325563"/>
          </a:xfrm>
        </p:spPr>
        <p:txBody>
          <a:bodyPr>
            <a:normAutofit/>
          </a:bodyPr>
          <a:lstStyle/>
          <a:p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levels</a:t>
            </a:r>
            <a:endParaRPr lang="de-DE" dirty="0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690689"/>
            <a:ext cx="7560000" cy="4661737"/>
          </a:xfrm>
        </p:spPr>
      </p:pic>
    </p:spTree>
    <p:extLst>
      <p:ext uri="{BB962C8B-B14F-4D97-AF65-F5344CB8AC3E}">
        <p14:creationId xmlns:p14="http://schemas.microsoft.com/office/powerpoint/2010/main" val="993116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622498" cy="92098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3600" dirty="0"/>
              <a:t>Wiesbaden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State </a:t>
            </a:r>
            <a:r>
              <a:rPr lang="de-DE" dirty="0" err="1"/>
              <a:t>capital</a:t>
            </a:r>
            <a:r>
              <a:rPr lang="de-DE" dirty="0"/>
              <a:t> of Hessen</a:t>
            </a:r>
          </a:p>
          <a:p>
            <a:r>
              <a:rPr lang="de-DE" dirty="0" err="1"/>
              <a:t>Adminstrative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, </a:t>
            </a:r>
            <a:r>
              <a:rPr lang="de-DE" dirty="0" err="1"/>
              <a:t>e.g</a:t>
            </a:r>
            <a:r>
              <a:rPr lang="de-DE" dirty="0"/>
              <a:t>. Federal </a:t>
            </a:r>
            <a:r>
              <a:rPr lang="de-DE" dirty="0" err="1"/>
              <a:t>criminal</a:t>
            </a:r>
            <a:r>
              <a:rPr lang="de-DE" dirty="0"/>
              <a:t> </a:t>
            </a:r>
            <a:r>
              <a:rPr lang="de-DE" dirty="0" err="1"/>
              <a:t>police</a:t>
            </a:r>
            <a:r>
              <a:rPr lang="de-DE" dirty="0"/>
              <a:t> </a:t>
            </a:r>
            <a:r>
              <a:rPr lang="de-DE" dirty="0" err="1"/>
              <a:t>office</a:t>
            </a:r>
            <a:r>
              <a:rPr lang="de-DE" dirty="0"/>
              <a:t> (BKA)</a:t>
            </a:r>
          </a:p>
          <a:p>
            <a:r>
              <a:rPr lang="de-DE" dirty="0" err="1"/>
              <a:t>Headquarter</a:t>
            </a:r>
            <a:r>
              <a:rPr lang="de-DE" dirty="0"/>
              <a:t> U.S. Army</a:t>
            </a:r>
          </a:p>
          <a:p>
            <a:r>
              <a:rPr lang="de-DE" dirty="0"/>
              <a:t>203 km2 </a:t>
            </a:r>
            <a:r>
              <a:rPr lang="de-DE" dirty="0" err="1"/>
              <a:t>area</a:t>
            </a:r>
            <a:endParaRPr lang="de-DE" dirty="0"/>
          </a:p>
          <a:p>
            <a:r>
              <a:rPr lang="de-DE" dirty="0"/>
              <a:t>Chemical </a:t>
            </a:r>
            <a:r>
              <a:rPr lang="de-DE" dirty="0" err="1"/>
              <a:t>industries</a:t>
            </a:r>
            <a:endParaRPr lang="de-DE" dirty="0"/>
          </a:p>
          <a:p>
            <a:r>
              <a:rPr lang="de-DE" dirty="0" err="1"/>
              <a:t>Famous</a:t>
            </a:r>
            <a:r>
              <a:rPr lang="de-DE" dirty="0"/>
              <a:t> </a:t>
            </a:r>
            <a:r>
              <a:rPr lang="de-DE" dirty="0" err="1"/>
              <a:t>wine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  <a:p>
            <a:r>
              <a:rPr lang="de-DE" dirty="0" err="1"/>
              <a:t>Historical</a:t>
            </a:r>
            <a:r>
              <a:rPr lang="de-DE" dirty="0"/>
              <a:t> </a:t>
            </a:r>
            <a:r>
              <a:rPr lang="de-DE" dirty="0" err="1"/>
              <a:t>spa</a:t>
            </a:r>
            <a:r>
              <a:rPr lang="de-DE" dirty="0"/>
              <a:t> </a:t>
            </a:r>
            <a:r>
              <a:rPr lang="de-DE" dirty="0" err="1"/>
              <a:t>town</a:t>
            </a:r>
            <a:endParaRPr lang="de-DE" dirty="0"/>
          </a:p>
          <a:p>
            <a:r>
              <a:rPr lang="de-DE" dirty="0"/>
              <a:t>19th </a:t>
            </a:r>
            <a:r>
              <a:rPr lang="de-DE" dirty="0" err="1"/>
              <a:t>century</a:t>
            </a:r>
            <a:r>
              <a:rPr lang="de-DE" dirty="0"/>
              <a:t> </a:t>
            </a:r>
            <a:r>
              <a:rPr lang="de-DE" dirty="0" err="1"/>
              <a:t>architecture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388438" y="2857022"/>
            <a:ext cx="3314088" cy="2308251"/>
            <a:chOff x="467544" y="2783740"/>
            <a:chExt cx="2910007" cy="2308251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544734" y="4812601"/>
              <a:ext cx="514223" cy="279390"/>
              <a:chOff x="928480" y="3564686"/>
              <a:chExt cx="514223" cy="279390"/>
            </a:xfrm>
          </p:grpSpPr>
          <p:sp>
            <p:nvSpPr>
              <p:cNvPr id="47" name="Freihandform 46"/>
              <p:cNvSpPr/>
              <p:nvPr/>
            </p:nvSpPr>
            <p:spPr>
              <a:xfrm>
                <a:off x="1308772" y="3691593"/>
                <a:ext cx="79822" cy="130440"/>
              </a:xfrm>
              <a:custGeom>
                <a:avLst/>
                <a:gdLst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46685 w 152400"/>
                  <a:gd name="connsiteY5" fmla="*/ 1143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31445 w 152400"/>
                  <a:gd name="connsiteY5" fmla="*/ 1905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55270 h 255270"/>
                  <a:gd name="connsiteX1" fmla="*/ 30480 w 152400"/>
                  <a:gd name="connsiteY1" fmla="*/ 201930 h 255270"/>
                  <a:gd name="connsiteX2" fmla="*/ 47625 w 152400"/>
                  <a:gd name="connsiteY2" fmla="*/ 129540 h 255270"/>
                  <a:gd name="connsiteX3" fmla="*/ 0 w 152400"/>
                  <a:gd name="connsiteY3" fmla="*/ 22860 h 255270"/>
                  <a:gd name="connsiteX4" fmla="*/ 62865 w 152400"/>
                  <a:gd name="connsiteY4" fmla="*/ 0 h 255270"/>
                  <a:gd name="connsiteX5" fmla="*/ 131445 w 152400"/>
                  <a:gd name="connsiteY5" fmla="*/ 5715 h 255270"/>
                  <a:gd name="connsiteX6" fmla="*/ 129540 w 152400"/>
                  <a:gd name="connsiteY6" fmla="*/ 78105 h 255270"/>
                  <a:gd name="connsiteX7" fmla="*/ 129540 w 152400"/>
                  <a:gd name="connsiteY7" fmla="*/ 146685 h 255270"/>
                  <a:gd name="connsiteX8" fmla="*/ 152400 w 152400"/>
                  <a:gd name="connsiteY8" fmla="*/ 251460 h 255270"/>
                  <a:gd name="connsiteX9" fmla="*/ 41910 w 15240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29540 w 160020"/>
                  <a:gd name="connsiteY7" fmla="*/ 14668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15240 w 160020"/>
                  <a:gd name="connsiteY2" fmla="*/ 12192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5720 w 163830"/>
                  <a:gd name="connsiteY0" fmla="*/ 255270 h 255270"/>
                  <a:gd name="connsiteX1" fmla="*/ 0 w 163830"/>
                  <a:gd name="connsiteY1" fmla="*/ 255270 h 255270"/>
                  <a:gd name="connsiteX2" fmla="*/ 19050 w 163830"/>
                  <a:gd name="connsiteY2" fmla="*/ 121920 h 255270"/>
                  <a:gd name="connsiteX3" fmla="*/ 3810 w 163830"/>
                  <a:gd name="connsiteY3" fmla="*/ 22860 h 255270"/>
                  <a:gd name="connsiteX4" fmla="*/ 66675 w 163830"/>
                  <a:gd name="connsiteY4" fmla="*/ 0 h 255270"/>
                  <a:gd name="connsiteX5" fmla="*/ 135255 w 163830"/>
                  <a:gd name="connsiteY5" fmla="*/ 5715 h 255270"/>
                  <a:gd name="connsiteX6" fmla="*/ 163830 w 163830"/>
                  <a:gd name="connsiteY6" fmla="*/ 121920 h 255270"/>
                  <a:gd name="connsiteX7" fmla="*/ 142875 w 163830"/>
                  <a:gd name="connsiteY7" fmla="*/ 232410 h 255270"/>
                  <a:gd name="connsiteX8" fmla="*/ 156210 w 163830"/>
                  <a:gd name="connsiteY8" fmla="*/ 251460 h 255270"/>
                  <a:gd name="connsiteX9" fmla="*/ 45720 w 163830"/>
                  <a:gd name="connsiteY9" fmla="*/ 255270 h 255270"/>
                  <a:gd name="connsiteX0" fmla="*/ 45720 w 156210"/>
                  <a:gd name="connsiteY0" fmla="*/ 255270 h 255270"/>
                  <a:gd name="connsiteX1" fmla="*/ 0 w 156210"/>
                  <a:gd name="connsiteY1" fmla="*/ 255270 h 255270"/>
                  <a:gd name="connsiteX2" fmla="*/ 19050 w 156210"/>
                  <a:gd name="connsiteY2" fmla="*/ 121920 h 255270"/>
                  <a:gd name="connsiteX3" fmla="*/ 3810 w 156210"/>
                  <a:gd name="connsiteY3" fmla="*/ 22860 h 255270"/>
                  <a:gd name="connsiteX4" fmla="*/ 66675 w 156210"/>
                  <a:gd name="connsiteY4" fmla="*/ 0 h 255270"/>
                  <a:gd name="connsiteX5" fmla="*/ 135255 w 156210"/>
                  <a:gd name="connsiteY5" fmla="*/ 5715 h 255270"/>
                  <a:gd name="connsiteX6" fmla="*/ 118110 w 156210"/>
                  <a:gd name="connsiteY6" fmla="*/ 125730 h 255270"/>
                  <a:gd name="connsiteX7" fmla="*/ 142875 w 156210"/>
                  <a:gd name="connsiteY7" fmla="*/ 232410 h 255270"/>
                  <a:gd name="connsiteX8" fmla="*/ 156210 w 156210"/>
                  <a:gd name="connsiteY8" fmla="*/ 251460 h 255270"/>
                  <a:gd name="connsiteX9" fmla="*/ 45720 w 156210"/>
                  <a:gd name="connsiteY9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255270">
                    <a:moveTo>
                      <a:pt x="45720" y="255270"/>
                    </a:moveTo>
                    <a:lnTo>
                      <a:pt x="0" y="255270"/>
                    </a:lnTo>
                    <a:lnTo>
                      <a:pt x="19050" y="121920"/>
                    </a:lnTo>
                    <a:lnTo>
                      <a:pt x="3810" y="22860"/>
                    </a:lnTo>
                    <a:lnTo>
                      <a:pt x="66675" y="0"/>
                    </a:lnTo>
                    <a:lnTo>
                      <a:pt x="135255" y="5715"/>
                    </a:lnTo>
                    <a:lnTo>
                      <a:pt x="118110" y="125730"/>
                    </a:lnTo>
                    <a:lnTo>
                      <a:pt x="142875" y="232410"/>
                    </a:lnTo>
                    <a:lnTo>
                      <a:pt x="156210" y="251460"/>
                    </a:lnTo>
                    <a:lnTo>
                      <a:pt x="45720" y="255270"/>
                    </a:lnTo>
                    <a:close/>
                  </a:path>
                </a:pathLst>
              </a:cu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Freihandform 47"/>
              <p:cNvSpPr/>
              <p:nvPr/>
            </p:nvSpPr>
            <p:spPr>
              <a:xfrm>
                <a:off x="1046130" y="3633186"/>
                <a:ext cx="79822" cy="187873"/>
              </a:xfrm>
              <a:custGeom>
                <a:avLst/>
                <a:gdLst>
                  <a:gd name="connsiteX0" fmla="*/ 0 w 140970"/>
                  <a:gd name="connsiteY0" fmla="*/ 365760 h 367665"/>
                  <a:gd name="connsiteX1" fmla="*/ 20955 w 140970"/>
                  <a:gd name="connsiteY1" fmla="*/ 196215 h 367665"/>
                  <a:gd name="connsiteX2" fmla="*/ 7620 w 140970"/>
                  <a:gd name="connsiteY2" fmla="*/ 22860 h 367665"/>
                  <a:gd name="connsiteX3" fmla="*/ 62865 w 140970"/>
                  <a:gd name="connsiteY3" fmla="*/ 0 h 367665"/>
                  <a:gd name="connsiteX4" fmla="*/ 125730 w 140970"/>
                  <a:gd name="connsiteY4" fmla="*/ 15240 h 367665"/>
                  <a:gd name="connsiteX5" fmla="*/ 140970 w 140970"/>
                  <a:gd name="connsiteY5" fmla="*/ 95250 h 367665"/>
                  <a:gd name="connsiteX6" fmla="*/ 118110 w 140970"/>
                  <a:gd name="connsiteY6" fmla="*/ 163830 h 367665"/>
                  <a:gd name="connsiteX7" fmla="*/ 133350 w 140970"/>
                  <a:gd name="connsiteY7" fmla="*/ 367665 h 367665"/>
                  <a:gd name="connsiteX8" fmla="*/ 0 w 140970"/>
                  <a:gd name="connsiteY8" fmla="*/ 365760 h 367665"/>
                  <a:gd name="connsiteX0" fmla="*/ 3810 w 144780"/>
                  <a:gd name="connsiteY0" fmla="*/ 365760 h 367665"/>
                  <a:gd name="connsiteX1" fmla="*/ 24765 w 144780"/>
                  <a:gd name="connsiteY1" fmla="*/ 196215 h 367665"/>
                  <a:gd name="connsiteX2" fmla="*/ 0 w 144780"/>
                  <a:gd name="connsiteY2" fmla="*/ 133350 h 367665"/>
                  <a:gd name="connsiteX3" fmla="*/ 11430 w 144780"/>
                  <a:gd name="connsiteY3" fmla="*/ 22860 h 367665"/>
                  <a:gd name="connsiteX4" fmla="*/ 66675 w 144780"/>
                  <a:gd name="connsiteY4" fmla="*/ 0 h 367665"/>
                  <a:gd name="connsiteX5" fmla="*/ 129540 w 144780"/>
                  <a:gd name="connsiteY5" fmla="*/ 15240 h 367665"/>
                  <a:gd name="connsiteX6" fmla="*/ 144780 w 144780"/>
                  <a:gd name="connsiteY6" fmla="*/ 95250 h 367665"/>
                  <a:gd name="connsiteX7" fmla="*/ 121920 w 144780"/>
                  <a:gd name="connsiteY7" fmla="*/ 163830 h 367665"/>
                  <a:gd name="connsiteX8" fmla="*/ 137160 w 144780"/>
                  <a:gd name="connsiteY8" fmla="*/ 367665 h 367665"/>
                  <a:gd name="connsiteX9" fmla="*/ 3810 w 144780"/>
                  <a:gd name="connsiteY9" fmla="*/ 365760 h 367665"/>
                  <a:gd name="connsiteX0" fmla="*/ 3810 w 144780"/>
                  <a:gd name="connsiteY0" fmla="*/ 365760 h 367665"/>
                  <a:gd name="connsiteX1" fmla="*/ 7620 w 144780"/>
                  <a:gd name="connsiteY1" fmla="*/ 255270 h 367665"/>
                  <a:gd name="connsiteX2" fmla="*/ 0 w 144780"/>
                  <a:gd name="connsiteY2" fmla="*/ 133350 h 367665"/>
                  <a:gd name="connsiteX3" fmla="*/ 11430 w 144780"/>
                  <a:gd name="connsiteY3" fmla="*/ 22860 h 367665"/>
                  <a:gd name="connsiteX4" fmla="*/ 66675 w 144780"/>
                  <a:gd name="connsiteY4" fmla="*/ 0 h 367665"/>
                  <a:gd name="connsiteX5" fmla="*/ 129540 w 144780"/>
                  <a:gd name="connsiteY5" fmla="*/ 15240 h 367665"/>
                  <a:gd name="connsiteX6" fmla="*/ 144780 w 144780"/>
                  <a:gd name="connsiteY6" fmla="*/ 95250 h 367665"/>
                  <a:gd name="connsiteX7" fmla="*/ 121920 w 144780"/>
                  <a:gd name="connsiteY7" fmla="*/ 163830 h 367665"/>
                  <a:gd name="connsiteX8" fmla="*/ 137160 w 144780"/>
                  <a:gd name="connsiteY8" fmla="*/ 367665 h 367665"/>
                  <a:gd name="connsiteX9" fmla="*/ 3810 w 144780"/>
                  <a:gd name="connsiteY9" fmla="*/ 365760 h 367665"/>
                  <a:gd name="connsiteX0" fmla="*/ 15240 w 156210"/>
                  <a:gd name="connsiteY0" fmla="*/ 365760 h 367665"/>
                  <a:gd name="connsiteX1" fmla="*/ 19050 w 156210"/>
                  <a:gd name="connsiteY1" fmla="*/ 255270 h 367665"/>
                  <a:gd name="connsiteX2" fmla="*/ 0 w 156210"/>
                  <a:gd name="connsiteY2" fmla="*/ 205740 h 367665"/>
                  <a:gd name="connsiteX3" fmla="*/ 22860 w 156210"/>
                  <a:gd name="connsiteY3" fmla="*/ 22860 h 367665"/>
                  <a:gd name="connsiteX4" fmla="*/ 78105 w 156210"/>
                  <a:gd name="connsiteY4" fmla="*/ 0 h 367665"/>
                  <a:gd name="connsiteX5" fmla="*/ 140970 w 156210"/>
                  <a:gd name="connsiteY5" fmla="*/ 15240 h 367665"/>
                  <a:gd name="connsiteX6" fmla="*/ 156210 w 156210"/>
                  <a:gd name="connsiteY6" fmla="*/ 95250 h 367665"/>
                  <a:gd name="connsiteX7" fmla="*/ 133350 w 156210"/>
                  <a:gd name="connsiteY7" fmla="*/ 163830 h 367665"/>
                  <a:gd name="connsiteX8" fmla="*/ 148590 w 156210"/>
                  <a:gd name="connsiteY8" fmla="*/ 367665 h 367665"/>
                  <a:gd name="connsiteX9" fmla="*/ 15240 w 156210"/>
                  <a:gd name="connsiteY9" fmla="*/ 365760 h 367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367665">
                    <a:moveTo>
                      <a:pt x="15240" y="365760"/>
                    </a:moveTo>
                    <a:lnTo>
                      <a:pt x="19050" y="255270"/>
                    </a:lnTo>
                    <a:cubicBezTo>
                      <a:pt x="15875" y="230928"/>
                      <a:pt x="3175" y="230082"/>
                      <a:pt x="0" y="205740"/>
                    </a:cubicBezTo>
                    <a:lnTo>
                      <a:pt x="22860" y="22860"/>
                    </a:lnTo>
                    <a:lnTo>
                      <a:pt x="78105" y="0"/>
                    </a:lnTo>
                    <a:lnTo>
                      <a:pt x="140970" y="15240"/>
                    </a:lnTo>
                    <a:lnTo>
                      <a:pt x="156210" y="95250"/>
                    </a:lnTo>
                    <a:lnTo>
                      <a:pt x="133350" y="163830"/>
                    </a:lnTo>
                    <a:lnTo>
                      <a:pt x="148590" y="367665"/>
                    </a:lnTo>
                    <a:lnTo>
                      <a:pt x="15240" y="365760"/>
                    </a:lnTo>
                    <a:close/>
                  </a:path>
                </a:pathLst>
              </a:cu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Freihandform 48"/>
              <p:cNvSpPr/>
              <p:nvPr/>
            </p:nvSpPr>
            <p:spPr>
              <a:xfrm>
                <a:off x="1117981" y="3615817"/>
                <a:ext cx="86636" cy="222916"/>
              </a:xfrm>
              <a:custGeom>
                <a:avLst/>
                <a:gdLst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5240 w 169545"/>
                  <a:gd name="connsiteY3" fmla="*/ 2476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545" h="436245">
                    <a:moveTo>
                      <a:pt x="0" y="428625"/>
                    </a:moveTo>
                    <a:lnTo>
                      <a:pt x="30480" y="238125"/>
                    </a:lnTo>
                    <a:lnTo>
                      <a:pt x="1905" y="184785"/>
                    </a:lnTo>
                    <a:lnTo>
                      <a:pt x="15240" y="24765"/>
                    </a:lnTo>
                    <a:lnTo>
                      <a:pt x="64770" y="0"/>
                    </a:lnTo>
                    <a:lnTo>
                      <a:pt x="137160" y="26670"/>
                    </a:lnTo>
                    <a:lnTo>
                      <a:pt x="169545" y="177165"/>
                    </a:lnTo>
                    <a:lnTo>
                      <a:pt x="121920" y="217170"/>
                    </a:lnTo>
                    <a:lnTo>
                      <a:pt x="133350" y="327660"/>
                    </a:lnTo>
                    <a:lnTo>
                      <a:pt x="112395" y="400050"/>
                    </a:lnTo>
                    <a:lnTo>
                      <a:pt x="135255" y="421005"/>
                    </a:lnTo>
                    <a:lnTo>
                      <a:pt x="129540" y="436245"/>
                    </a:lnTo>
                    <a:lnTo>
                      <a:pt x="0" y="428625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0" name="Rechteck 49"/>
              <p:cNvSpPr/>
              <p:nvPr/>
            </p:nvSpPr>
            <p:spPr>
              <a:xfrm>
                <a:off x="928480" y="3806904"/>
                <a:ext cx="514223" cy="37172"/>
              </a:xfrm>
              <a:prstGeom prst="rect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1059241" y="3575360"/>
                <a:ext cx="54565" cy="57826"/>
              </a:xfrm>
              <a:prstGeom prst="ellipse">
                <a:avLst/>
              </a:pr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Freihandform 51"/>
              <p:cNvSpPr/>
              <p:nvPr/>
            </p:nvSpPr>
            <p:spPr>
              <a:xfrm>
                <a:off x="1224474" y="3614691"/>
                <a:ext cx="90529" cy="205395"/>
              </a:xfrm>
              <a:custGeom>
                <a:avLst/>
                <a:gdLst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5240 w 169545"/>
                  <a:gd name="connsiteY3" fmla="*/ 2476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1430 w 169545"/>
                  <a:gd name="connsiteY3" fmla="*/ 5143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  <a:gd name="connsiteX0" fmla="*/ 0 w 169545"/>
                  <a:gd name="connsiteY0" fmla="*/ 401955 h 409575"/>
                  <a:gd name="connsiteX1" fmla="*/ 30480 w 169545"/>
                  <a:gd name="connsiteY1" fmla="*/ 211455 h 409575"/>
                  <a:gd name="connsiteX2" fmla="*/ 1905 w 169545"/>
                  <a:gd name="connsiteY2" fmla="*/ 158115 h 409575"/>
                  <a:gd name="connsiteX3" fmla="*/ 11430 w 169545"/>
                  <a:gd name="connsiteY3" fmla="*/ 24765 h 409575"/>
                  <a:gd name="connsiteX4" fmla="*/ 64770 w 169545"/>
                  <a:gd name="connsiteY4" fmla="*/ 7620 h 409575"/>
                  <a:gd name="connsiteX5" fmla="*/ 137160 w 169545"/>
                  <a:gd name="connsiteY5" fmla="*/ 0 h 409575"/>
                  <a:gd name="connsiteX6" fmla="*/ 169545 w 169545"/>
                  <a:gd name="connsiteY6" fmla="*/ 150495 h 409575"/>
                  <a:gd name="connsiteX7" fmla="*/ 121920 w 169545"/>
                  <a:gd name="connsiteY7" fmla="*/ 190500 h 409575"/>
                  <a:gd name="connsiteX8" fmla="*/ 133350 w 169545"/>
                  <a:gd name="connsiteY8" fmla="*/ 300990 h 409575"/>
                  <a:gd name="connsiteX9" fmla="*/ 112395 w 169545"/>
                  <a:gd name="connsiteY9" fmla="*/ 373380 h 409575"/>
                  <a:gd name="connsiteX10" fmla="*/ 135255 w 169545"/>
                  <a:gd name="connsiteY10" fmla="*/ 394335 h 409575"/>
                  <a:gd name="connsiteX11" fmla="*/ 129540 w 169545"/>
                  <a:gd name="connsiteY11" fmla="*/ 409575 h 409575"/>
                  <a:gd name="connsiteX12" fmla="*/ 0 w 169545"/>
                  <a:gd name="connsiteY12" fmla="*/ 401955 h 409575"/>
                  <a:gd name="connsiteX0" fmla="*/ 0 w 177165"/>
                  <a:gd name="connsiteY0" fmla="*/ 401955 h 409575"/>
                  <a:gd name="connsiteX1" fmla="*/ 30480 w 177165"/>
                  <a:gd name="connsiteY1" fmla="*/ 211455 h 409575"/>
                  <a:gd name="connsiteX2" fmla="*/ 1905 w 177165"/>
                  <a:gd name="connsiteY2" fmla="*/ 158115 h 409575"/>
                  <a:gd name="connsiteX3" fmla="*/ 11430 w 177165"/>
                  <a:gd name="connsiteY3" fmla="*/ 24765 h 409575"/>
                  <a:gd name="connsiteX4" fmla="*/ 64770 w 177165"/>
                  <a:gd name="connsiteY4" fmla="*/ 7620 h 409575"/>
                  <a:gd name="connsiteX5" fmla="*/ 137160 w 177165"/>
                  <a:gd name="connsiteY5" fmla="*/ 0 h 409575"/>
                  <a:gd name="connsiteX6" fmla="*/ 177165 w 177165"/>
                  <a:gd name="connsiteY6" fmla="*/ 203835 h 409575"/>
                  <a:gd name="connsiteX7" fmla="*/ 121920 w 177165"/>
                  <a:gd name="connsiteY7" fmla="*/ 190500 h 409575"/>
                  <a:gd name="connsiteX8" fmla="*/ 133350 w 177165"/>
                  <a:gd name="connsiteY8" fmla="*/ 300990 h 409575"/>
                  <a:gd name="connsiteX9" fmla="*/ 112395 w 177165"/>
                  <a:gd name="connsiteY9" fmla="*/ 373380 h 409575"/>
                  <a:gd name="connsiteX10" fmla="*/ 135255 w 177165"/>
                  <a:gd name="connsiteY10" fmla="*/ 394335 h 409575"/>
                  <a:gd name="connsiteX11" fmla="*/ 129540 w 177165"/>
                  <a:gd name="connsiteY11" fmla="*/ 409575 h 409575"/>
                  <a:gd name="connsiteX12" fmla="*/ 0 w 177165"/>
                  <a:gd name="connsiteY12" fmla="*/ 401955 h 409575"/>
                  <a:gd name="connsiteX0" fmla="*/ 0 w 177165"/>
                  <a:gd name="connsiteY0" fmla="*/ 394335 h 401955"/>
                  <a:gd name="connsiteX1" fmla="*/ 30480 w 177165"/>
                  <a:gd name="connsiteY1" fmla="*/ 203835 h 401955"/>
                  <a:gd name="connsiteX2" fmla="*/ 1905 w 177165"/>
                  <a:gd name="connsiteY2" fmla="*/ 150495 h 401955"/>
                  <a:gd name="connsiteX3" fmla="*/ 11430 w 177165"/>
                  <a:gd name="connsiteY3" fmla="*/ 17145 h 401955"/>
                  <a:gd name="connsiteX4" fmla="*/ 64770 w 177165"/>
                  <a:gd name="connsiteY4" fmla="*/ 0 h 401955"/>
                  <a:gd name="connsiteX5" fmla="*/ 137160 w 177165"/>
                  <a:gd name="connsiteY5" fmla="*/ 7620 h 401955"/>
                  <a:gd name="connsiteX6" fmla="*/ 177165 w 177165"/>
                  <a:gd name="connsiteY6" fmla="*/ 196215 h 401955"/>
                  <a:gd name="connsiteX7" fmla="*/ 121920 w 177165"/>
                  <a:gd name="connsiteY7" fmla="*/ 182880 h 401955"/>
                  <a:gd name="connsiteX8" fmla="*/ 133350 w 177165"/>
                  <a:gd name="connsiteY8" fmla="*/ 293370 h 401955"/>
                  <a:gd name="connsiteX9" fmla="*/ 112395 w 177165"/>
                  <a:gd name="connsiteY9" fmla="*/ 365760 h 401955"/>
                  <a:gd name="connsiteX10" fmla="*/ 135255 w 177165"/>
                  <a:gd name="connsiteY10" fmla="*/ 386715 h 401955"/>
                  <a:gd name="connsiteX11" fmla="*/ 129540 w 177165"/>
                  <a:gd name="connsiteY11" fmla="*/ 401955 h 401955"/>
                  <a:gd name="connsiteX12" fmla="*/ 0 w 177165"/>
                  <a:gd name="connsiteY12" fmla="*/ 394335 h 40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165" h="401955">
                    <a:moveTo>
                      <a:pt x="0" y="394335"/>
                    </a:moveTo>
                    <a:lnTo>
                      <a:pt x="30480" y="203835"/>
                    </a:lnTo>
                    <a:lnTo>
                      <a:pt x="1905" y="150495"/>
                    </a:lnTo>
                    <a:lnTo>
                      <a:pt x="11430" y="17145"/>
                    </a:lnTo>
                    <a:lnTo>
                      <a:pt x="64770" y="0"/>
                    </a:lnTo>
                    <a:lnTo>
                      <a:pt x="137160" y="7620"/>
                    </a:lnTo>
                    <a:lnTo>
                      <a:pt x="177165" y="196215"/>
                    </a:lnTo>
                    <a:lnTo>
                      <a:pt x="121920" y="182880"/>
                    </a:lnTo>
                    <a:lnTo>
                      <a:pt x="133350" y="293370"/>
                    </a:lnTo>
                    <a:lnTo>
                      <a:pt x="112395" y="365760"/>
                    </a:lnTo>
                    <a:lnTo>
                      <a:pt x="135255" y="386715"/>
                    </a:lnTo>
                    <a:lnTo>
                      <a:pt x="129540" y="401955"/>
                    </a:lnTo>
                    <a:lnTo>
                      <a:pt x="0" y="394335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1243808" y="3564686"/>
                <a:ext cx="54565" cy="57826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1318897" y="3639027"/>
                <a:ext cx="54565" cy="57826"/>
              </a:xfrm>
              <a:prstGeom prst="ellipse">
                <a:avLst/>
              </a:pr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Freihandform 54"/>
              <p:cNvSpPr/>
              <p:nvPr/>
            </p:nvSpPr>
            <p:spPr>
              <a:xfrm>
                <a:off x="966373" y="3704222"/>
                <a:ext cx="81769" cy="130440"/>
              </a:xfrm>
              <a:custGeom>
                <a:avLst/>
                <a:gdLst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46685 w 152400"/>
                  <a:gd name="connsiteY5" fmla="*/ 1143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31445 w 152400"/>
                  <a:gd name="connsiteY5" fmla="*/ 1905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55270 h 255270"/>
                  <a:gd name="connsiteX1" fmla="*/ 30480 w 152400"/>
                  <a:gd name="connsiteY1" fmla="*/ 201930 h 255270"/>
                  <a:gd name="connsiteX2" fmla="*/ 47625 w 152400"/>
                  <a:gd name="connsiteY2" fmla="*/ 129540 h 255270"/>
                  <a:gd name="connsiteX3" fmla="*/ 0 w 152400"/>
                  <a:gd name="connsiteY3" fmla="*/ 22860 h 255270"/>
                  <a:gd name="connsiteX4" fmla="*/ 62865 w 152400"/>
                  <a:gd name="connsiteY4" fmla="*/ 0 h 255270"/>
                  <a:gd name="connsiteX5" fmla="*/ 131445 w 152400"/>
                  <a:gd name="connsiteY5" fmla="*/ 5715 h 255270"/>
                  <a:gd name="connsiteX6" fmla="*/ 129540 w 152400"/>
                  <a:gd name="connsiteY6" fmla="*/ 78105 h 255270"/>
                  <a:gd name="connsiteX7" fmla="*/ 129540 w 152400"/>
                  <a:gd name="connsiteY7" fmla="*/ 146685 h 255270"/>
                  <a:gd name="connsiteX8" fmla="*/ 152400 w 152400"/>
                  <a:gd name="connsiteY8" fmla="*/ 251460 h 255270"/>
                  <a:gd name="connsiteX9" fmla="*/ 41910 w 15240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29540 w 160020"/>
                  <a:gd name="connsiteY7" fmla="*/ 14668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20" h="255270">
                    <a:moveTo>
                      <a:pt x="41910" y="255270"/>
                    </a:moveTo>
                    <a:lnTo>
                      <a:pt x="30480" y="201930"/>
                    </a:lnTo>
                    <a:lnTo>
                      <a:pt x="34290" y="114300"/>
                    </a:lnTo>
                    <a:lnTo>
                      <a:pt x="0" y="22860"/>
                    </a:lnTo>
                    <a:lnTo>
                      <a:pt x="62865" y="0"/>
                    </a:lnTo>
                    <a:lnTo>
                      <a:pt x="131445" y="5715"/>
                    </a:lnTo>
                    <a:lnTo>
                      <a:pt x="160020" y="121920"/>
                    </a:lnTo>
                    <a:lnTo>
                      <a:pt x="139065" y="232410"/>
                    </a:lnTo>
                    <a:lnTo>
                      <a:pt x="152400" y="251460"/>
                    </a:lnTo>
                    <a:lnTo>
                      <a:pt x="41910" y="255270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1131027" y="3565094"/>
                <a:ext cx="54565" cy="57826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980927" y="3651656"/>
                <a:ext cx="54565" cy="57826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uppieren 10"/>
            <p:cNvGrpSpPr/>
            <p:nvPr/>
          </p:nvGrpSpPr>
          <p:grpSpPr>
            <a:xfrm>
              <a:off x="467544" y="3977103"/>
              <a:ext cx="765397" cy="415859"/>
              <a:chOff x="610270" y="4201426"/>
              <a:chExt cx="765397" cy="415859"/>
            </a:xfrm>
          </p:grpSpPr>
          <p:sp>
            <p:nvSpPr>
              <p:cNvPr id="36" name="Freihandform 35"/>
              <p:cNvSpPr/>
              <p:nvPr/>
            </p:nvSpPr>
            <p:spPr>
              <a:xfrm>
                <a:off x="1176317" y="4390321"/>
                <a:ext cx="118811" cy="194154"/>
              </a:xfrm>
              <a:custGeom>
                <a:avLst/>
                <a:gdLst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46685 w 152400"/>
                  <a:gd name="connsiteY5" fmla="*/ 1143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31445 w 152400"/>
                  <a:gd name="connsiteY5" fmla="*/ 1905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55270 h 255270"/>
                  <a:gd name="connsiteX1" fmla="*/ 30480 w 152400"/>
                  <a:gd name="connsiteY1" fmla="*/ 201930 h 255270"/>
                  <a:gd name="connsiteX2" fmla="*/ 47625 w 152400"/>
                  <a:gd name="connsiteY2" fmla="*/ 129540 h 255270"/>
                  <a:gd name="connsiteX3" fmla="*/ 0 w 152400"/>
                  <a:gd name="connsiteY3" fmla="*/ 22860 h 255270"/>
                  <a:gd name="connsiteX4" fmla="*/ 62865 w 152400"/>
                  <a:gd name="connsiteY4" fmla="*/ 0 h 255270"/>
                  <a:gd name="connsiteX5" fmla="*/ 131445 w 152400"/>
                  <a:gd name="connsiteY5" fmla="*/ 5715 h 255270"/>
                  <a:gd name="connsiteX6" fmla="*/ 129540 w 152400"/>
                  <a:gd name="connsiteY6" fmla="*/ 78105 h 255270"/>
                  <a:gd name="connsiteX7" fmla="*/ 129540 w 152400"/>
                  <a:gd name="connsiteY7" fmla="*/ 146685 h 255270"/>
                  <a:gd name="connsiteX8" fmla="*/ 152400 w 152400"/>
                  <a:gd name="connsiteY8" fmla="*/ 251460 h 255270"/>
                  <a:gd name="connsiteX9" fmla="*/ 41910 w 15240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29540 w 160020"/>
                  <a:gd name="connsiteY7" fmla="*/ 14668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15240 w 160020"/>
                  <a:gd name="connsiteY2" fmla="*/ 12192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5720 w 163830"/>
                  <a:gd name="connsiteY0" fmla="*/ 255270 h 255270"/>
                  <a:gd name="connsiteX1" fmla="*/ 0 w 163830"/>
                  <a:gd name="connsiteY1" fmla="*/ 255270 h 255270"/>
                  <a:gd name="connsiteX2" fmla="*/ 19050 w 163830"/>
                  <a:gd name="connsiteY2" fmla="*/ 121920 h 255270"/>
                  <a:gd name="connsiteX3" fmla="*/ 3810 w 163830"/>
                  <a:gd name="connsiteY3" fmla="*/ 22860 h 255270"/>
                  <a:gd name="connsiteX4" fmla="*/ 66675 w 163830"/>
                  <a:gd name="connsiteY4" fmla="*/ 0 h 255270"/>
                  <a:gd name="connsiteX5" fmla="*/ 135255 w 163830"/>
                  <a:gd name="connsiteY5" fmla="*/ 5715 h 255270"/>
                  <a:gd name="connsiteX6" fmla="*/ 163830 w 163830"/>
                  <a:gd name="connsiteY6" fmla="*/ 121920 h 255270"/>
                  <a:gd name="connsiteX7" fmla="*/ 142875 w 163830"/>
                  <a:gd name="connsiteY7" fmla="*/ 232410 h 255270"/>
                  <a:gd name="connsiteX8" fmla="*/ 156210 w 163830"/>
                  <a:gd name="connsiteY8" fmla="*/ 251460 h 255270"/>
                  <a:gd name="connsiteX9" fmla="*/ 45720 w 163830"/>
                  <a:gd name="connsiteY9" fmla="*/ 255270 h 255270"/>
                  <a:gd name="connsiteX0" fmla="*/ 45720 w 156210"/>
                  <a:gd name="connsiteY0" fmla="*/ 255270 h 255270"/>
                  <a:gd name="connsiteX1" fmla="*/ 0 w 156210"/>
                  <a:gd name="connsiteY1" fmla="*/ 255270 h 255270"/>
                  <a:gd name="connsiteX2" fmla="*/ 19050 w 156210"/>
                  <a:gd name="connsiteY2" fmla="*/ 121920 h 255270"/>
                  <a:gd name="connsiteX3" fmla="*/ 3810 w 156210"/>
                  <a:gd name="connsiteY3" fmla="*/ 22860 h 255270"/>
                  <a:gd name="connsiteX4" fmla="*/ 66675 w 156210"/>
                  <a:gd name="connsiteY4" fmla="*/ 0 h 255270"/>
                  <a:gd name="connsiteX5" fmla="*/ 135255 w 156210"/>
                  <a:gd name="connsiteY5" fmla="*/ 5715 h 255270"/>
                  <a:gd name="connsiteX6" fmla="*/ 118110 w 156210"/>
                  <a:gd name="connsiteY6" fmla="*/ 125730 h 255270"/>
                  <a:gd name="connsiteX7" fmla="*/ 142875 w 156210"/>
                  <a:gd name="connsiteY7" fmla="*/ 232410 h 255270"/>
                  <a:gd name="connsiteX8" fmla="*/ 156210 w 156210"/>
                  <a:gd name="connsiteY8" fmla="*/ 251460 h 255270"/>
                  <a:gd name="connsiteX9" fmla="*/ 45720 w 156210"/>
                  <a:gd name="connsiteY9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255270">
                    <a:moveTo>
                      <a:pt x="45720" y="255270"/>
                    </a:moveTo>
                    <a:lnTo>
                      <a:pt x="0" y="255270"/>
                    </a:lnTo>
                    <a:lnTo>
                      <a:pt x="19050" y="121920"/>
                    </a:lnTo>
                    <a:lnTo>
                      <a:pt x="3810" y="22860"/>
                    </a:lnTo>
                    <a:lnTo>
                      <a:pt x="66675" y="0"/>
                    </a:lnTo>
                    <a:lnTo>
                      <a:pt x="135255" y="5715"/>
                    </a:lnTo>
                    <a:lnTo>
                      <a:pt x="118110" y="125730"/>
                    </a:lnTo>
                    <a:lnTo>
                      <a:pt x="142875" y="232410"/>
                    </a:lnTo>
                    <a:lnTo>
                      <a:pt x="156210" y="251460"/>
                    </a:lnTo>
                    <a:lnTo>
                      <a:pt x="45720" y="255270"/>
                    </a:lnTo>
                    <a:close/>
                  </a:path>
                </a:pathLst>
              </a:cu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Freihandform 36"/>
              <p:cNvSpPr/>
              <p:nvPr/>
            </p:nvSpPr>
            <p:spPr>
              <a:xfrm>
                <a:off x="785386" y="4303385"/>
                <a:ext cx="118811" cy="279640"/>
              </a:xfrm>
              <a:custGeom>
                <a:avLst/>
                <a:gdLst>
                  <a:gd name="connsiteX0" fmla="*/ 0 w 140970"/>
                  <a:gd name="connsiteY0" fmla="*/ 365760 h 367665"/>
                  <a:gd name="connsiteX1" fmla="*/ 20955 w 140970"/>
                  <a:gd name="connsiteY1" fmla="*/ 196215 h 367665"/>
                  <a:gd name="connsiteX2" fmla="*/ 7620 w 140970"/>
                  <a:gd name="connsiteY2" fmla="*/ 22860 h 367665"/>
                  <a:gd name="connsiteX3" fmla="*/ 62865 w 140970"/>
                  <a:gd name="connsiteY3" fmla="*/ 0 h 367665"/>
                  <a:gd name="connsiteX4" fmla="*/ 125730 w 140970"/>
                  <a:gd name="connsiteY4" fmla="*/ 15240 h 367665"/>
                  <a:gd name="connsiteX5" fmla="*/ 140970 w 140970"/>
                  <a:gd name="connsiteY5" fmla="*/ 95250 h 367665"/>
                  <a:gd name="connsiteX6" fmla="*/ 118110 w 140970"/>
                  <a:gd name="connsiteY6" fmla="*/ 163830 h 367665"/>
                  <a:gd name="connsiteX7" fmla="*/ 133350 w 140970"/>
                  <a:gd name="connsiteY7" fmla="*/ 367665 h 367665"/>
                  <a:gd name="connsiteX8" fmla="*/ 0 w 140970"/>
                  <a:gd name="connsiteY8" fmla="*/ 365760 h 367665"/>
                  <a:gd name="connsiteX0" fmla="*/ 3810 w 144780"/>
                  <a:gd name="connsiteY0" fmla="*/ 365760 h 367665"/>
                  <a:gd name="connsiteX1" fmla="*/ 24765 w 144780"/>
                  <a:gd name="connsiteY1" fmla="*/ 196215 h 367665"/>
                  <a:gd name="connsiteX2" fmla="*/ 0 w 144780"/>
                  <a:gd name="connsiteY2" fmla="*/ 133350 h 367665"/>
                  <a:gd name="connsiteX3" fmla="*/ 11430 w 144780"/>
                  <a:gd name="connsiteY3" fmla="*/ 22860 h 367665"/>
                  <a:gd name="connsiteX4" fmla="*/ 66675 w 144780"/>
                  <a:gd name="connsiteY4" fmla="*/ 0 h 367665"/>
                  <a:gd name="connsiteX5" fmla="*/ 129540 w 144780"/>
                  <a:gd name="connsiteY5" fmla="*/ 15240 h 367665"/>
                  <a:gd name="connsiteX6" fmla="*/ 144780 w 144780"/>
                  <a:gd name="connsiteY6" fmla="*/ 95250 h 367665"/>
                  <a:gd name="connsiteX7" fmla="*/ 121920 w 144780"/>
                  <a:gd name="connsiteY7" fmla="*/ 163830 h 367665"/>
                  <a:gd name="connsiteX8" fmla="*/ 137160 w 144780"/>
                  <a:gd name="connsiteY8" fmla="*/ 367665 h 367665"/>
                  <a:gd name="connsiteX9" fmla="*/ 3810 w 144780"/>
                  <a:gd name="connsiteY9" fmla="*/ 365760 h 367665"/>
                  <a:gd name="connsiteX0" fmla="*/ 3810 w 144780"/>
                  <a:gd name="connsiteY0" fmla="*/ 365760 h 367665"/>
                  <a:gd name="connsiteX1" fmla="*/ 7620 w 144780"/>
                  <a:gd name="connsiteY1" fmla="*/ 255270 h 367665"/>
                  <a:gd name="connsiteX2" fmla="*/ 0 w 144780"/>
                  <a:gd name="connsiteY2" fmla="*/ 133350 h 367665"/>
                  <a:gd name="connsiteX3" fmla="*/ 11430 w 144780"/>
                  <a:gd name="connsiteY3" fmla="*/ 22860 h 367665"/>
                  <a:gd name="connsiteX4" fmla="*/ 66675 w 144780"/>
                  <a:gd name="connsiteY4" fmla="*/ 0 h 367665"/>
                  <a:gd name="connsiteX5" fmla="*/ 129540 w 144780"/>
                  <a:gd name="connsiteY5" fmla="*/ 15240 h 367665"/>
                  <a:gd name="connsiteX6" fmla="*/ 144780 w 144780"/>
                  <a:gd name="connsiteY6" fmla="*/ 95250 h 367665"/>
                  <a:gd name="connsiteX7" fmla="*/ 121920 w 144780"/>
                  <a:gd name="connsiteY7" fmla="*/ 163830 h 367665"/>
                  <a:gd name="connsiteX8" fmla="*/ 137160 w 144780"/>
                  <a:gd name="connsiteY8" fmla="*/ 367665 h 367665"/>
                  <a:gd name="connsiteX9" fmla="*/ 3810 w 144780"/>
                  <a:gd name="connsiteY9" fmla="*/ 365760 h 367665"/>
                  <a:gd name="connsiteX0" fmla="*/ 15240 w 156210"/>
                  <a:gd name="connsiteY0" fmla="*/ 365760 h 367665"/>
                  <a:gd name="connsiteX1" fmla="*/ 19050 w 156210"/>
                  <a:gd name="connsiteY1" fmla="*/ 255270 h 367665"/>
                  <a:gd name="connsiteX2" fmla="*/ 0 w 156210"/>
                  <a:gd name="connsiteY2" fmla="*/ 205740 h 367665"/>
                  <a:gd name="connsiteX3" fmla="*/ 22860 w 156210"/>
                  <a:gd name="connsiteY3" fmla="*/ 22860 h 367665"/>
                  <a:gd name="connsiteX4" fmla="*/ 78105 w 156210"/>
                  <a:gd name="connsiteY4" fmla="*/ 0 h 367665"/>
                  <a:gd name="connsiteX5" fmla="*/ 140970 w 156210"/>
                  <a:gd name="connsiteY5" fmla="*/ 15240 h 367665"/>
                  <a:gd name="connsiteX6" fmla="*/ 156210 w 156210"/>
                  <a:gd name="connsiteY6" fmla="*/ 95250 h 367665"/>
                  <a:gd name="connsiteX7" fmla="*/ 133350 w 156210"/>
                  <a:gd name="connsiteY7" fmla="*/ 163830 h 367665"/>
                  <a:gd name="connsiteX8" fmla="*/ 148590 w 156210"/>
                  <a:gd name="connsiteY8" fmla="*/ 367665 h 367665"/>
                  <a:gd name="connsiteX9" fmla="*/ 15240 w 156210"/>
                  <a:gd name="connsiteY9" fmla="*/ 365760 h 367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367665">
                    <a:moveTo>
                      <a:pt x="15240" y="365760"/>
                    </a:moveTo>
                    <a:lnTo>
                      <a:pt x="19050" y="255270"/>
                    </a:lnTo>
                    <a:cubicBezTo>
                      <a:pt x="15875" y="230928"/>
                      <a:pt x="3175" y="230082"/>
                      <a:pt x="0" y="205740"/>
                    </a:cubicBezTo>
                    <a:lnTo>
                      <a:pt x="22860" y="22860"/>
                    </a:lnTo>
                    <a:lnTo>
                      <a:pt x="78105" y="0"/>
                    </a:lnTo>
                    <a:lnTo>
                      <a:pt x="140970" y="15240"/>
                    </a:lnTo>
                    <a:lnTo>
                      <a:pt x="156210" y="95250"/>
                    </a:lnTo>
                    <a:lnTo>
                      <a:pt x="133350" y="163830"/>
                    </a:lnTo>
                    <a:lnTo>
                      <a:pt x="148590" y="367665"/>
                    </a:lnTo>
                    <a:lnTo>
                      <a:pt x="15240" y="365760"/>
                    </a:lnTo>
                    <a:close/>
                  </a:path>
                </a:pathLst>
              </a:cu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Freihandform 37"/>
              <p:cNvSpPr/>
              <p:nvPr/>
            </p:nvSpPr>
            <p:spPr>
              <a:xfrm>
                <a:off x="892334" y="4277532"/>
                <a:ext cx="128953" cy="331801"/>
              </a:xfrm>
              <a:custGeom>
                <a:avLst/>
                <a:gdLst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5240 w 169545"/>
                  <a:gd name="connsiteY3" fmla="*/ 2476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545" h="436245">
                    <a:moveTo>
                      <a:pt x="0" y="428625"/>
                    </a:moveTo>
                    <a:lnTo>
                      <a:pt x="30480" y="238125"/>
                    </a:lnTo>
                    <a:lnTo>
                      <a:pt x="1905" y="184785"/>
                    </a:lnTo>
                    <a:lnTo>
                      <a:pt x="15240" y="24765"/>
                    </a:lnTo>
                    <a:lnTo>
                      <a:pt x="64770" y="0"/>
                    </a:lnTo>
                    <a:lnTo>
                      <a:pt x="137160" y="26670"/>
                    </a:lnTo>
                    <a:lnTo>
                      <a:pt x="169545" y="177165"/>
                    </a:lnTo>
                    <a:lnTo>
                      <a:pt x="121920" y="217170"/>
                    </a:lnTo>
                    <a:lnTo>
                      <a:pt x="133350" y="327660"/>
                    </a:lnTo>
                    <a:lnTo>
                      <a:pt x="112395" y="400050"/>
                    </a:lnTo>
                    <a:lnTo>
                      <a:pt x="135255" y="421005"/>
                    </a:lnTo>
                    <a:lnTo>
                      <a:pt x="129540" y="436245"/>
                    </a:lnTo>
                    <a:lnTo>
                      <a:pt x="0" y="428625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610270" y="4561956"/>
                <a:ext cx="765397" cy="55329"/>
              </a:xfrm>
              <a:prstGeom prst="rect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804901" y="4217314"/>
                <a:ext cx="81217" cy="86071"/>
              </a:xfrm>
              <a:prstGeom prst="ellipse">
                <a:avLst/>
              </a:pr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Freihandform 40"/>
              <p:cNvSpPr/>
              <p:nvPr/>
            </p:nvSpPr>
            <p:spPr>
              <a:xfrm>
                <a:off x="1050843" y="4275856"/>
                <a:ext cx="134749" cy="305720"/>
              </a:xfrm>
              <a:custGeom>
                <a:avLst/>
                <a:gdLst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5240 w 169545"/>
                  <a:gd name="connsiteY3" fmla="*/ 2476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1430 w 169545"/>
                  <a:gd name="connsiteY3" fmla="*/ 5143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  <a:gd name="connsiteX0" fmla="*/ 0 w 169545"/>
                  <a:gd name="connsiteY0" fmla="*/ 401955 h 409575"/>
                  <a:gd name="connsiteX1" fmla="*/ 30480 w 169545"/>
                  <a:gd name="connsiteY1" fmla="*/ 211455 h 409575"/>
                  <a:gd name="connsiteX2" fmla="*/ 1905 w 169545"/>
                  <a:gd name="connsiteY2" fmla="*/ 158115 h 409575"/>
                  <a:gd name="connsiteX3" fmla="*/ 11430 w 169545"/>
                  <a:gd name="connsiteY3" fmla="*/ 24765 h 409575"/>
                  <a:gd name="connsiteX4" fmla="*/ 64770 w 169545"/>
                  <a:gd name="connsiteY4" fmla="*/ 7620 h 409575"/>
                  <a:gd name="connsiteX5" fmla="*/ 137160 w 169545"/>
                  <a:gd name="connsiteY5" fmla="*/ 0 h 409575"/>
                  <a:gd name="connsiteX6" fmla="*/ 169545 w 169545"/>
                  <a:gd name="connsiteY6" fmla="*/ 150495 h 409575"/>
                  <a:gd name="connsiteX7" fmla="*/ 121920 w 169545"/>
                  <a:gd name="connsiteY7" fmla="*/ 190500 h 409575"/>
                  <a:gd name="connsiteX8" fmla="*/ 133350 w 169545"/>
                  <a:gd name="connsiteY8" fmla="*/ 300990 h 409575"/>
                  <a:gd name="connsiteX9" fmla="*/ 112395 w 169545"/>
                  <a:gd name="connsiteY9" fmla="*/ 373380 h 409575"/>
                  <a:gd name="connsiteX10" fmla="*/ 135255 w 169545"/>
                  <a:gd name="connsiteY10" fmla="*/ 394335 h 409575"/>
                  <a:gd name="connsiteX11" fmla="*/ 129540 w 169545"/>
                  <a:gd name="connsiteY11" fmla="*/ 409575 h 409575"/>
                  <a:gd name="connsiteX12" fmla="*/ 0 w 169545"/>
                  <a:gd name="connsiteY12" fmla="*/ 401955 h 409575"/>
                  <a:gd name="connsiteX0" fmla="*/ 0 w 177165"/>
                  <a:gd name="connsiteY0" fmla="*/ 401955 h 409575"/>
                  <a:gd name="connsiteX1" fmla="*/ 30480 w 177165"/>
                  <a:gd name="connsiteY1" fmla="*/ 211455 h 409575"/>
                  <a:gd name="connsiteX2" fmla="*/ 1905 w 177165"/>
                  <a:gd name="connsiteY2" fmla="*/ 158115 h 409575"/>
                  <a:gd name="connsiteX3" fmla="*/ 11430 w 177165"/>
                  <a:gd name="connsiteY3" fmla="*/ 24765 h 409575"/>
                  <a:gd name="connsiteX4" fmla="*/ 64770 w 177165"/>
                  <a:gd name="connsiteY4" fmla="*/ 7620 h 409575"/>
                  <a:gd name="connsiteX5" fmla="*/ 137160 w 177165"/>
                  <a:gd name="connsiteY5" fmla="*/ 0 h 409575"/>
                  <a:gd name="connsiteX6" fmla="*/ 177165 w 177165"/>
                  <a:gd name="connsiteY6" fmla="*/ 203835 h 409575"/>
                  <a:gd name="connsiteX7" fmla="*/ 121920 w 177165"/>
                  <a:gd name="connsiteY7" fmla="*/ 190500 h 409575"/>
                  <a:gd name="connsiteX8" fmla="*/ 133350 w 177165"/>
                  <a:gd name="connsiteY8" fmla="*/ 300990 h 409575"/>
                  <a:gd name="connsiteX9" fmla="*/ 112395 w 177165"/>
                  <a:gd name="connsiteY9" fmla="*/ 373380 h 409575"/>
                  <a:gd name="connsiteX10" fmla="*/ 135255 w 177165"/>
                  <a:gd name="connsiteY10" fmla="*/ 394335 h 409575"/>
                  <a:gd name="connsiteX11" fmla="*/ 129540 w 177165"/>
                  <a:gd name="connsiteY11" fmla="*/ 409575 h 409575"/>
                  <a:gd name="connsiteX12" fmla="*/ 0 w 177165"/>
                  <a:gd name="connsiteY12" fmla="*/ 401955 h 409575"/>
                  <a:gd name="connsiteX0" fmla="*/ 0 w 177165"/>
                  <a:gd name="connsiteY0" fmla="*/ 394335 h 401955"/>
                  <a:gd name="connsiteX1" fmla="*/ 30480 w 177165"/>
                  <a:gd name="connsiteY1" fmla="*/ 203835 h 401955"/>
                  <a:gd name="connsiteX2" fmla="*/ 1905 w 177165"/>
                  <a:gd name="connsiteY2" fmla="*/ 150495 h 401955"/>
                  <a:gd name="connsiteX3" fmla="*/ 11430 w 177165"/>
                  <a:gd name="connsiteY3" fmla="*/ 17145 h 401955"/>
                  <a:gd name="connsiteX4" fmla="*/ 64770 w 177165"/>
                  <a:gd name="connsiteY4" fmla="*/ 0 h 401955"/>
                  <a:gd name="connsiteX5" fmla="*/ 137160 w 177165"/>
                  <a:gd name="connsiteY5" fmla="*/ 7620 h 401955"/>
                  <a:gd name="connsiteX6" fmla="*/ 177165 w 177165"/>
                  <a:gd name="connsiteY6" fmla="*/ 196215 h 401955"/>
                  <a:gd name="connsiteX7" fmla="*/ 121920 w 177165"/>
                  <a:gd name="connsiteY7" fmla="*/ 182880 h 401955"/>
                  <a:gd name="connsiteX8" fmla="*/ 133350 w 177165"/>
                  <a:gd name="connsiteY8" fmla="*/ 293370 h 401955"/>
                  <a:gd name="connsiteX9" fmla="*/ 112395 w 177165"/>
                  <a:gd name="connsiteY9" fmla="*/ 365760 h 401955"/>
                  <a:gd name="connsiteX10" fmla="*/ 135255 w 177165"/>
                  <a:gd name="connsiteY10" fmla="*/ 386715 h 401955"/>
                  <a:gd name="connsiteX11" fmla="*/ 129540 w 177165"/>
                  <a:gd name="connsiteY11" fmla="*/ 401955 h 401955"/>
                  <a:gd name="connsiteX12" fmla="*/ 0 w 177165"/>
                  <a:gd name="connsiteY12" fmla="*/ 394335 h 40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165" h="401955">
                    <a:moveTo>
                      <a:pt x="0" y="394335"/>
                    </a:moveTo>
                    <a:lnTo>
                      <a:pt x="30480" y="203835"/>
                    </a:lnTo>
                    <a:lnTo>
                      <a:pt x="1905" y="150495"/>
                    </a:lnTo>
                    <a:lnTo>
                      <a:pt x="11430" y="17145"/>
                    </a:lnTo>
                    <a:lnTo>
                      <a:pt x="64770" y="0"/>
                    </a:lnTo>
                    <a:lnTo>
                      <a:pt x="137160" y="7620"/>
                    </a:lnTo>
                    <a:lnTo>
                      <a:pt x="177165" y="196215"/>
                    </a:lnTo>
                    <a:lnTo>
                      <a:pt x="121920" y="182880"/>
                    </a:lnTo>
                    <a:lnTo>
                      <a:pt x="133350" y="293370"/>
                    </a:lnTo>
                    <a:lnTo>
                      <a:pt x="112395" y="365760"/>
                    </a:lnTo>
                    <a:lnTo>
                      <a:pt x="135255" y="386715"/>
                    </a:lnTo>
                    <a:lnTo>
                      <a:pt x="129540" y="401955"/>
                    </a:lnTo>
                    <a:lnTo>
                      <a:pt x="0" y="394335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1079621" y="4201426"/>
                <a:ext cx="81217" cy="86071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1191387" y="4312079"/>
                <a:ext cx="81217" cy="86071"/>
              </a:xfrm>
              <a:prstGeom prst="ellipse">
                <a:avLst/>
              </a:pr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Freihandform 43"/>
              <p:cNvSpPr/>
              <p:nvPr/>
            </p:nvSpPr>
            <p:spPr>
              <a:xfrm>
                <a:off x="666673" y="4409119"/>
                <a:ext cx="121709" cy="194154"/>
              </a:xfrm>
              <a:custGeom>
                <a:avLst/>
                <a:gdLst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46685 w 152400"/>
                  <a:gd name="connsiteY5" fmla="*/ 1143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31445 w 152400"/>
                  <a:gd name="connsiteY5" fmla="*/ 1905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55270 h 255270"/>
                  <a:gd name="connsiteX1" fmla="*/ 30480 w 152400"/>
                  <a:gd name="connsiteY1" fmla="*/ 201930 h 255270"/>
                  <a:gd name="connsiteX2" fmla="*/ 47625 w 152400"/>
                  <a:gd name="connsiteY2" fmla="*/ 129540 h 255270"/>
                  <a:gd name="connsiteX3" fmla="*/ 0 w 152400"/>
                  <a:gd name="connsiteY3" fmla="*/ 22860 h 255270"/>
                  <a:gd name="connsiteX4" fmla="*/ 62865 w 152400"/>
                  <a:gd name="connsiteY4" fmla="*/ 0 h 255270"/>
                  <a:gd name="connsiteX5" fmla="*/ 131445 w 152400"/>
                  <a:gd name="connsiteY5" fmla="*/ 5715 h 255270"/>
                  <a:gd name="connsiteX6" fmla="*/ 129540 w 152400"/>
                  <a:gd name="connsiteY6" fmla="*/ 78105 h 255270"/>
                  <a:gd name="connsiteX7" fmla="*/ 129540 w 152400"/>
                  <a:gd name="connsiteY7" fmla="*/ 146685 h 255270"/>
                  <a:gd name="connsiteX8" fmla="*/ 152400 w 152400"/>
                  <a:gd name="connsiteY8" fmla="*/ 251460 h 255270"/>
                  <a:gd name="connsiteX9" fmla="*/ 41910 w 15240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29540 w 160020"/>
                  <a:gd name="connsiteY7" fmla="*/ 14668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20" h="255270">
                    <a:moveTo>
                      <a:pt x="41910" y="255270"/>
                    </a:moveTo>
                    <a:lnTo>
                      <a:pt x="30480" y="201930"/>
                    </a:lnTo>
                    <a:lnTo>
                      <a:pt x="34290" y="114300"/>
                    </a:lnTo>
                    <a:lnTo>
                      <a:pt x="0" y="22860"/>
                    </a:lnTo>
                    <a:lnTo>
                      <a:pt x="62865" y="0"/>
                    </a:lnTo>
                    <a:lnTo>
                      <a:pt x="131445" y="5715"/>
                    </a:lnTo>
                    <a:lnTo>
                      <a:pt x="160020" y="121920"/>
                    </a:lnTo>
                    <a:lnTo>
                      <a:pt x="139065" y="232410"/>
                    </a:lnTo>
                    <a:lnTo>
                      <a:pt x="152400" y="251460"/>
                    </a:lnTo>
                    <a:lnTo>
                      <a:pt x="41910" y="255270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911751" y="4202034"/>
                <a:ext cx="81217" cy="86071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688335" y="4330877"/>
                <a:ext cx="81217" cy="86071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2063249" y="2783740"/>
              <a:ext cx="1314302" cy="714093"/>
              <a:chOff x="2467878" y="2687807"/>
              <a:chExt cx="1314302" cy="714093"/>
            </a:xfrm>
          </p:grpSpPr>
          <p:sp>
            <p:nvSpPr>
              <p:cNvPr id="25" name="Freihandform 24"/>
              <p:cNvSpPr/>
              <p:nvPr/>
            </p:nvSpPr>
            <p:spPr>
              <a:xfrm>
                <a:off x="3439866" y="3012168"/>
                <a:ext cx="204016" cy="333392"/>
              </a:xfrm>
              <a:custGeom>
                <a:avLst/>
                <a:gdLst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46685 w 152400"/>
                  <a:gd name="connsiteY5" fmla="*/ 1143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31445 w 152400"/>
                  <a:gd name="connsiteY5" fmla="*/ 1905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55270 h 255270"/>
                  <a:gd name="connsiteX1" fmla="*/ 30480 w 152400"/>
                  <a:gd name="connsiteY1" fmla="*/ 201930 h 255270"/>
                  <a:gd name="connsiteX2" fmla="*/ 47625 w 152400"/>
                  <a:gd name="connsiteY2" fmla="*/ 129540 h 255270"/>
                  <a:gd name="connsiteX3" fmla="*/ 0 w 152400"/>
                  <a:gd name="connsiteY3" fmla="*/ 22860 h 255270"/>
                  <a:gd name="connsiteX4" fmla="*/ 62865 w 152400"/>
                  <a:gd name="connsiteY4" fmla="*/ 0 h 255270"/>
                  <a:gd name="connsiteX5" fmla="*/ 131445 w 152400"/>
                  <a:gd name="connsiteY5" fmla="*/ 5715 h 255270"/>
                  <a:gd name="connsiteX6" fmla="*/ 129540 w 152400"/>
                  <a:gd name="connsiteY6" fmla="*/ 78105 h 255270"/>
                  <a:gd name="connsiteX7" fmla="*/ 129540 w 152400"/>
                  <a:gd name="connsiteY7" fmla="*/ 146685 h 255270"/>
                  <a:gd name="connsiteX8" fmla="*/ 152400 w 152400"/>
                  <a:gd name="connsiteY8" fmla="*/ 251460 h 255270"/>
                  <a:gd name="connsiteX9" fmla="*/ 41910 w 15240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29540 w 160020"/>
                  <a:gd name="connsiteY7" fmla="*/ 14668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15240 w 160020"/>
                  <a:gd name="connsiteY2" fmla="*/ 12192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5720 w 163830"/>
                  <a:gd name="connsiteY0" fmla="*/ 255270 h 255270"/>
                  <a:gd name="connsiteX1" fmla="*/ 0 w 163830"/>
                  <a:gd name="connsiteY1" fmla="*/ 255270 h 255270"/>
                  <a:gd name="connsiteX2" fmla="*/ 19050 w 163830"/>
                  <a:gd name="connsiteY2" fmla="*/ 121920 h 255270"/>
                  <a:gd name="connsiteX3" fmla="*/ 3810 w 163830"/>
                  <a:gd name="connsiteY3" fmla="*/ 22860 h 255270"/>
                  <a:gd name="connsiteX4" fmla="*/ 66675 w 163830"/>
                  <a:gd name="connsiteY4" fmla="*/ 0 h 255270"/>
                  <a:gd name="connsiteX5" fmla="*/ 135255 w 163830"/>
                  <a:gd name="connsiteY5" fmla="*/ 5715 h 255270"/>
                  <a:gd name="connsiteX6" fmla="*/ 163830 w 163830"/>
                  <a:gd name="connsiteY6" fmla="*/ 121920 h 255270"/>
                  <a:gd name="connsiteX7" fmla="*/ 142875 w 163830"/>
                  <a:gd name="connsiteY7" fmla="*/ 232410 h 255270"/>
                  <a:gd name="connsiteX8" fmla="*/ 156210 w 163830"/>
                  <a:gd name="connsiteY8" fmla="*/ 251460 h 255270"/>
                  <a:gd name="connsiteX9" fmla="*/ 45720 w 163830"/>
                  <a:gd name="connsiteY9" fmla="*/ 255270 h 255270"/>
                  <a:gd name="connsiteX0" fmla="*/ 45720 w 156210"/>
                  <a:gd name="connsiteY0" fmla="*/ 255270 h 255270"/>
                  <a:gd name="connsiteX1" fmla="*/ 0 w 156210"/>
                  <a:gd name="connsiteY1" fmla="*/ 255270 h 255270"/>
                  <a:gd name="connsiteX2" fmla="*/ 19050 w 156210"/>
                  <a:gd name="connsiteY2" fmla="*/ 121920 h 255270"/>
                  <a:gd name="connsiteX3" fmla="*/ 3810 w 156210"/>
                  <a:gd name="connsiteY3" fmla="*/ 22860 h 255270"/>
                  <a:gd name="connsiteX4" fmla="*/ 66675 w 156210"/>
                  <a:gd name="connsiteY4" fmla="*/ 0 h 255270"/>
                  <a:gd name="connsiteX5" fmla="*/ 135255 w 156210"/>
                  <a:gd name="connsiteY5" fmla="*/ 5715 h 255270"/>
                  <a:gd name="connsiteX6" fmla="*/ 118110 w 156210"/>
                  <a:gd name="connsiteY6" fmla="*/ 125730 h 255270"/>
                  <a:gd name="connsiteX7" fmla="*/ 142875 w 156210"/>
                  <a:gd name="connsiteY7" fmla="*/ 232410 h 255270"/>
                  <a:gd name="connsiteX8" fmla="*/ 156210 w 156210"/>
                  <a:gd name="connsiteY8" fmla="*/ 251460 h 255270"/>
                  <a:gd name="connsiteX9" fmla="*/ 45720 w 156210"/>
                  <a:gd name="connsiteY9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255270">
                    <a:moveTo>
                      <a:pt x="45720" y="255270"/>
                    </a:moveTo>
                    <a:lnTo>
                      <a:pt x="0" y="255270"/>
                    </a:lnTo>
                    <a:lnTo>
                      <a:pt x="19050" y="121920"/>
                    </a:lnTo>
                    <a:lnTo>
                      <a:pt x="3810" y="22860"/>
                    </a:lnTo>
                    <a:lnTo>
                      <a:pt x="66675" y="0"/>
                    </a:lnTo>
                    <a:lnTo>
                      <a:pt x="135255" y="5715"/>
                    </a:lnTo>
                    <a:lnTo>
                      <a:pt x="118110" y="125730"/>
                    </a:lnTo>
                    <a:lnTo>
                      <a:pt x="142875" y="232410"/>
                    </a:lnTo>
                    <a:lnTo>
                      <a:pt x="156210" y="251460"/>
                    </a:lnTo>
                    <a:lnTo>
                      <a:pt x="45720" y="255270"/>
                    </a:lnTo>
                    <a:close/>
                  </a:path>
                </a:pathLst>
              </a:cu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Freihandform 25"/>
              <p:cNvSpPr/>
              <p:nvPr/>
            </p:nvSpPr>
            <p:spPr>
              <a:xfrm>
                <a:off x="2768579" y="2862887"/>
                <a:ext cx="204016" cy="480184"/>
              </a:xfrm>
              <a:custGeom>
                <a:avLst/>
                <a:gdLst>
                  <a:gd name="connsiteX0" fmla="*/ 0 w 140970"/>
                  <a:gd name="connsiteY0" fmla="*/ 365760 h 367665"/>
                  <a:gd name="connsiteX1" fmla="*/ 20955 w 140970"/>
                  <a:gd name="connsiteY1" fmla="*/ 196215 h 367665"/>
                  <a:gd name="connsiteX2" fmla="*/ 7620 w 140970"/>
                  <a:gd name="connsiteY2" fmla="*/ 22860 h 367665"/>
                  <a:gd name="connsiteX3" fmla="*/ 62865 w 140970"/>
                  <a:gd name="connsiteY3" fmla="*/ 0 h 367665"/>
                  <a:gd name="connsiteX4" fmla="*/ 125730 w 140970"/>
                  <a:gd name="connsiteY4" fmla="*/ 15240 h 367665"/>
                  <a:gd name="connsiteX5" fmla="*/ 140970 w 140970"/>
                  <a:gd name="connsiteY5" fmla="*/ 95250 h 367665"/>
                  <a:gd name="connsiteX6" fmla="*/ 118110 w 140970"/>
                  <a:gd name="connsiteY6" fmla="*/ 163830 h 367665"/>
                  <a:gd name="connsiteX7" fmla="*/ 133350 w 140970"/>
                  <a:gd name="connsiteY7" fmla="*/ 367665 h 367665"/>
                  <a:gd name="connsiteX8" fmla="*/ 0 w 140970"/>
                  <a:gd name="connsiteY8" fmla="*/ 365760 h 367665"/>
                  <a:gd name="connsiteX0" fmla="*/ 3810 w 144780"/>
                  <a:gd name="connsiteY0" fmla="*/ 365760 h 367665"/>
                  <a:gd name="connsiteX1" fmla="*/ 24765 w 144780"/>
                  <a:gd name="connsiteY1" fmla="*/ 196215 h 367665"/>
                  <a:gd name="connsiteX2" fmla="*/ 0 w 144780"/>
                  <a:gd name="connsiteY2" fmla="*/ 133350 h 367665"/>
                  <a:gd name="connsiteX3" fmla="*/ 11430 w 144780"/>
                  <a:gd name="connsiteY3" fmla="*/ 22860 h 367665"/>
                  <a:gd name="connsiteX4" fmla="*/ 66675 w 144780"/>
                  <a:gd name="connsiteY4" fmla="*/ 0 h 367665"/>
                  <a:gd name="connsiteX5" fmla="*/ 129540 w 144780"/>
                  <a:gd name="connsiteY5" fmla="*/ 15240 h 367665"/>
                  <a:gd name="connsiteX6" fmla="*/ 144780 w 144780"/>
                  <a:gd name="connsiteY6" fmla="*/ 95250 h 367665"/>
                  <a:gd name="connsiteX7" fmla="*/ 121920 w 144780"/>
                  <a:gd name="connsiteY7" fmla="*/ 163830 h 367665"/>
                  <a:gd name="connsiteX8" fmla="*/ 137160 w 144780"/>
                  <a:gd name="connsiteY8" fmla="*/ 367665 h 367665"/>
                  <a:gd name="connsiteX9" fmla="*/ 3810 w 144780"/>
                  <a:gd name="connsiteY9" fmla="*/ 365760 h 367665"/>
                  <a:gd name="connsiteX0" fmla="*/ 3810 w 144780"/>
                  <a:gd name="connsiteY0" fmla="*/ 365760 h 367665"/>
                  <a:gd name="connsiteX1" fmla="*/ 7620 w 144780"/>
                  <a:gd name="connsiteY1" fmla="*/ 255270 h 367665"/>
                  <a:gd name="connsiteX2" fmla="*/ 0 w 144780"/>
                  <a:gd name="connsiteY2" fmla="*/ 133350 h 367665"/>
                  <a:gd name="connsiteX3" fmla="*/ 11430 w 144780"/>
                  <a:gd name="connsiteY3" fmla="*/ 22860 h 367665"/>
                  <a:gd name="connsiteX4" fmla="*/ 66675 w 144780"/>
                  <a:gd name="connsiteY4" fmla="*/ 0 h 367665"/>
                  <a:gd name="connsiteX5" fmla="*/ 129540 w 144780"/>
                  <a:gd name="connsiteY5" fmla="*/ 15240 h 367665"/>
                  <a:gd name="connsiteX6" fmla="*/ 144780 w 144780"/>
                  <a:gd name="connsiteY6" fmla="*/ 95250 h 367665"/>
                  <a:gd name="connsiteX7" fmla="*/ 121920 w 144780"/>
                  <a:gd name="connsiteY7" fmla="*/ 163830 h 367665"/>
                  <a:gd name="connsiteX8" fmla="*/ 137160 w 144780"/>
                  <a:gd name="connsiteY8" fmla="*/ 367665 h 367665"/>
                  <a:gd name="connsiteX9" fmla="*/ 3810 w 144780"/>
                  <a:gd name="connsiteY9" fmla="*/ 365760 h 367665"/>
                  <a:gd name="connsiteX0" fmla="*/ 15240 w 156210"/>
                  <a:gd name="connsiteY0" fmla="*/ 365760 h 367665"/>
                  <a:gd name="connsiteX1" fmla="*/ 19050 w 156210"/>
                  <a:gd name="connsiteY1" fmla="*/ 255270 h 367665"/>
                  <a:gd name="connsiteX2" fmla="*/ 0 w 156210"/>
                  <a:gd name="connsiteY2" fmla="*/ 205740 h 367665"/>
                  <a:gd name="connsiteX3" fmla="*/ 22860 w 156210"/>
                  <a:gd name="connsiteY3" fmla="*/ 22860 h 367665"/>
                  <a:gd name="connsiteX4" fmla="*/ 78105 w 156210"/>
                  <a:gd name="connsiteY4" fmla="*/ 0 h 367665"/>
                  <a:gd name="connsiteX5" fmla="*/ 140970 w 156210"/>
                  <a:gd name="connsiteY5" fmla="*/ 15240 h 367665"/>
                  <a:gd name="connsiteX6" fmla="*/ 156210 w 156210"/>
                  <a:gd name="connsiteY6" fmla="*/ 95250 h 367665"/>
                  <a:gd name="connsiteX7" fmla="*/ 133350 w 156210"/>
                  <a:gd name="connsiteY7" fmla="*/ 163830 h 367665"/>
                  <a:gd name="connsiteX8" fmla="*/ 148590 w 156210"/>
                  <a:gd name="connsiteY8" fmla="*/ 367665 h 367665"/>
                  <a:gd name="connsiteX9" fmla="*/ 15240 w 156210"/>
                  <a:gd name="connsiteY9" fmla="*/ 365760 h 367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367665">
                    <a:moveTo>
                      <a:pt x="15240" y="365760"/>
                    </a:moveTo>
                    <a:lnTo>
                      <a:pt x="19050" y="255270"/>
                    </a:lnTo>
                    <a:cubicBezTo>
                      <a:pt x="15875" y="230928"/>
                      <a:pt x="3175" y="230082"/>
                      <a:pt x="0" y="205740"/>
                    </a:cubicBezTo>
                    <a:lnTo>
                      <a:pt x="22860" y="22860"/>
                    </a:lnTo>
                    <a:lnTo>
                      <a:pt x="78105" y="0"/>
                    </a:lnTo>
                    <a:lnTo>
                      <a:pt x="140970" y="15240"/>
                    </a:lnTo>
                    <a:lnTo>
                      <a:pt x="156210" y="95250"/>
                    </a:lnTo>
                    <a:lnTo>
                      <a:pt x="133350" y="163830"/>
                    </a:lnTo>
                    <a:lnTo>
                      <a:pt x="148590" y="367665"/>
                    </a:lnTo>
                    <a:lnTo>
                      <a:pt x="15240" y="365760"/>
                    </a:lnTo>
                    <a:close/>
                  </a:path>
                </a:pathLst>
              </a:cu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Freihandform 26"/>
              <p:cNvSpPr/>
              <p:nvPr/>
            </p:nvSpPr>
            <p:spPr>
              <a:xfrm>
                <a:off x="2952225" y="2818492"/>
                <a:ext cx="221432" cy="569752"/>
              </a:xfrm>
              <a:custGeom>
                <a:avLst/>
                <a:gdLst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5240 w 169545"/>
                  <a:gd name="connsiteY3" fmla="*/ 2476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545" h="436245">
                    <a:moveTo>
                      <a:pt x="0" y="428625"/>
                    </a:moveTo>
                    <a:lnTo>
                      <a:pt x="30480" y="238125"/>
                    </a:lnTo>
                    <a:lnTo>
                      <a:pt x="1905" y="184785"/>
                    </a:lnTo>
                    <a:lnTo>
                      <a:pt x="15240" y="24765"/>
                    </a:lnTo>
                    <a:lnTo>
                      <a:pt x="64770" y="0"/>
                    </a:lnTo>
                    <a:lnTo>
                      <a:pt x="137160" y="26670"/>
                    </a:lnTo>
                    <a:lnTo>
                      <a:pt x="169545" y="177165"/>
                    </a:lnTo>
                    <a:lnTo>
                      <a:pt x="121920" y="217170"/>
                    </a:lnTo>
                    <a:lnTo>
                      <a:pt x="133350" y="327660"/>
                    </a:lnTo>
                    <a:lnTo>
                      <a:pt x="112395" y="400050"/>
                    </a:lnTo>
                    <a:lnTo>
                      <a:pt x="135255" y="421005"/>
                    </a:lnTo>
                    <a:lnTo>
                      <a:pt x="129540" y="436245"/>
                    </a:lnTo>
                    <a:lnTo>
                      <a:pt x="0" y="428625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2467878" y="3306891"/>
                <a:ext cx="1314302" cy="95009"/>
              </a:xfrm>
              <a:prstGeom prst="rect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2802089" y="2715089"/>
                <a:ext cx="139463" cy="147798"/>
              </a:xfrm>
              <a:prstGeom prst="ellipse">
                <a:avLst/>
              </a:pr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Freihandform 29"/>
              <p:cNvSpPr/>
              <p:nvPr/>
            </p:nvSpPr>
            <p:spPr>
              <a:xfrm>
                <a:off x="3224408" y="2815615"/>
                <a:ext cx="231384" cy="524968"/>
              </a:xfrm>
              <a:custGeom>
                <a:avLst/>
                <a:gdLst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5240 w 169545"/>
                  <a:gd name="connsiteY3" fmla="*/ 2476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1430 w 169545"/>
                  <a:gd name="connsiteY3" fmla="*/ 5143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  <a:gd name="connsiteX0" fmla="*/ 0 w 169545"/>
                  <a:gd name="connsiteY0" fmla="*/ 401955 h 409575"/>
                  <a:gd name="connsiteX1" fmla="*/ 30480 w 169545"/>
                  <a:gd name="connsiteY1" fmla="*/ 211455 h 409575"/>
                  <a:gd name="connsiteX2" fmla="*/ 1905 w 169545"/>
                  <a:gd name="connsiteY2" fmla="*/ 158115 h 409575"/>
                  <a:gd name="connsiteX3" fmla="*/ 11430 w 169545"/>
                  <a:gd name="connsiteY3" fmla="*/ 24765 h 409575"/>
                  <a:gd name="connsiteX4" fmla="*/ 64770 w 169545"/>
                  <a:gd name="connsiteY4" fmla="*/ 7620 h 409575"/>
                  <a:gd name="connsiteX5" fmla="*/ 137160 w 169545"/>
                  <a:gd name="connsiteY5" fmla="*/ 0 h 409575"/>
                  <a:gd name="connsiteX6" fmla="*/ 169545 w 169545"/>
                  <a:gd name="connsiteY6" fmla="*/ 150495 h 409575"/>
                  <a:gd name="connsiteX7" fmla="*/ 121920 w 169545"/>
                  <a:gd name="connsiteY7" fmla="*/ 190500 h 409575"/>
                  <a:gd name="connsiteX8" fmla="*/ 133350 w 169545"/>
                  <a:gd name="connsiteY8" fmla="*/ 300990 h 409575"/>
                  <a:gd name="connsiteX9" fmla="*/ 112395 w 169545"/>
                  <a:gd name="connsiteY9" fmla="*/ 373380 h 409575"/>
                  <a:gd name="connsiteX10" fmla="*/ 135255 w 169545"/>
                  <a:gd name="connsiteY10" fmla="*/ 394335 h 409575"/>
                  <a:gd name="connsiteX11" fmla="*/ 129540 w 169545"/>
                  <a:gd name="connsiteY11" fmla="*/ 409575 h 409575"/>
                  <a:gd name="connsiteX12" fmla="*/ 0 w 169545"/>
                  <a:gd name="connsiteY12" fmla="*/ 401955 h 409575"/>
                  <a:gd name="connsiteX0" fmla="*/ 0 w 177165"/>
                  <a:gd name="connsiteY0" fmla="*/ 401955 h 409575"/>
                  <a:gd name="connsiteX1" fmla="*/ 30480 w 177165"/>
                  <a:gd name="connsiteY1" fmla="*/ 211455 h 409575"/>
                  <a:gd name="connsiteX2" fmla="*/ 1905 w 177165"/>
                  <a:gd name="connsiteY2" fmla="*/ 158115 h 409575"/>
                  <a:gd name="connsiteX3" fmla="*/ 11430 w 177165"/>
                  <a:gd name="connsiteY3" fmla="*/ 24765 h 409575"/>
                  <a:gd name="connsiteX4" fmla="*/ 64770 w 177165"/>
                  <a:gd name="connsiteY4" fmla="*/ 7620 h 409575"/>
                  <a:gd name="connsiteX5" fmla="*/ 137160 w 177165"/>
                  <a:gd name="connsiteY5" fmla="*/ 0 h 409575"/>
                  <a:gd name="connsiteX6" fmla="*/ 177165 w 177165"/>
                  <a:gd name="connsiteY6" fmla="*/ 203835 h 409575"/>
                  <a:gd name="connsiteX7" fmla="*/ 121920 w 177165"/>
                  <a:gd name="connsiteY7" fmla="*/ 190500 h 409575"/>
                  <a:gd name="connsiteX8" fmla="*/ 133350 w 177165"/>
                  <a:gd name="connsiteY8" fmla="*/ 300990 h 409575"/>
                  <a:gd name="connsiteX9" fmla="*/ 112395 w 177165"/>
                  <a:gd name="connsiteY9" fmla="*/ 373380 h 409575"/>
                  <a:gd name="connsiteX10" fmla="*/ 135255 w 177165"/>
                  <a:gd name="connsiteY10" fmla="*/ 394335 h 409575"/>
                  <a:gd name="connsiteX11" fmla="*/ 129540 w 177165"/>
                  <a:gd name="connsiteY11" fmla="*/ 409575 h 409575"/>
                  <a:gd name="connsiteX12" fmla="*/ 0 w 177165"/>
                  <a:gd name="connsiteY12" fmla="*/ 401955 h 409575"/>
                  <a:gd name="connsiteX0" fmla="*/ 0 w 177165"/>
                  <a:gd name="connsiteY0" fmla="*/ 394335 h 401955"/>
                  <a:gd name="connsiteX1" fmla="*/ 30480 w 177165"/>
                  <a:gd name="connsiteY1" fmla="*/ 203835 h 401955"/>
                  <a:gd name="connsiteX2" fmla="*/ 1905 w 177165"/>
                  <a:gd name="connsiteY2" fmla="*/ 150495 h 401955"/>
                  <a:gd name="connsiteX3" fmla="*/ 11430 w 177165"/>
                  <a:gd name="connsiteY3" fmla="*/ 17145 h 401955"/>
                  <a:gd name="connsiteX4" fmla="*/ 64770 w 177165"/>
                  <a:gd name="connsiteY4" fmla="*/ 0 h 401955"/>
                  <a:gd name="connsiteX5" fmla="*/ 137160 w 177165"/>
                  <a:gd name="connsiteY5" fmla="*/ 7620 h 401955"/>
                  <a:gd name="connsiteX6" fmla="*/ 177165 w 177165"/>
                  <a:gd name="connsiteY6" fmla="*/ 196215 h 401955"/>
                  <a:gd name="connsiteX7" fmla="*/ 121920 w 177165"/>
                  <a:gd name="connsiteY7" fmla="*/ 182880 h 401955"/>
                  <a:gd name="connsiteX8" fmla="*/ 133350 w 177165"/>
                  <a:gd name="connsiteY8" fmla="*/ 293370 h 401955"/>
                  <a:gd name="connsiteX9" fmla="*/ 112395 w 177165"/>
                  <a:gd name="connsiteY9" fmla="*/ 365760 h 401955"/>
                  <a:gd name="connsiteX10" fmla="*/ 135255 w 177165"/>
                  <a:gd name="connsiteY10" fmla="*/ 386715 h 401955"/>
                  <a:gd name="connsiteX11" fmla="*/ 129540 w 177165"/>
                  <a:gd name="connsiteY11" fmla="*/ 401955 h 401955"/>
                  <a:gd name="connsiteX12" fmla="*/ 0 w 177165"/>
                  <a:gd name="connsiteY12" fmla="*/ 394335 h 40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165" h="401955">
                    <a:moveTo>
                      <a:pt x="0" y="394335"/>
                    </a:moveTo>
                    <a:lnTo>
                      <a:pt x="30480" y="203835"/>
                    </a:lnTo>
                    <a:lnTo>
                      <a:pt x="1905" y="150495"/>
                    </a:lnTo>
                    <a:lnTo>
                      <a:pt x="11430" y="17145"/>
                    </a:lnTo>
                    <a:lnTo>
                      <a:pt x="64770" y="0"/>
                    </a:lnTo>
                    <a:lnTo>
                      <a:pt x="137160" y="7620"/>
                    </a:lnTo>
                    <a:lnTo>
                      <a:pt x="177165" y="196215"/>
                    </a:lnTo>
                    <a:lnTo>
                      <a:pt x="121920" y="182880"/>
                    </a:lnTo>
                    <a:lnTo>
                      <a:pt x="133350" y="293370"/>
                    </a:lnTo>
                    <a:lnTo>
                      <a:pt x="112395" y="365760"/>
                    </a:lnTo>
                    <a:lnTo>
                      <a:pt x="135255" y="386715"/>
                    </a:lnTo>
                    <a:lnTo>
                      <a:pt x="129540" y="401955"/>
                    </a:lnTo>
                    <a:lnTo>
                      <a:pt x="0" y="394335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3273825" y="2687807"/>
                <a:ext cx="139463" cy="147798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3465744" y="2877815"/>
                <a:ext cx="139463" cy="147798"/>
              </a:xfrm>
              <a:prstGeom prst="ellipse">
                <a:avLst/>
              </a:pr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Freihandform 32"/>
              <p:cNvSpPr/>
              <p:nvPr/>
            </p:nvSpPr>
            <p:spPr>
              <a:xfrm>
                <a:off x="2564730" y="3044447"/>
                <a:ext cx="208992" cy="333392"/>
              </a:xfrm>
              <a:custGeom>
                <a:avLst/>
                <a:gdLst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46685 w 152400"/>
                  <a:gd name="connsiteY5" fmla="*/ 1143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31445 w 152400"/>
                  <a:gd name="connsiteY5" fmla="*/ 1905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55270 h 255270"/>
                  <a:gd name="connsiteX1" fmla="*/ 30480 w 152400"/>
                  <a:gd name="connsiteY1" fmla="*/ 201930 h 255270"/>
                  <a:gd name="connsiteX2" fmla="*/ 47625 w 152400"/>
                  <a:gd name="connsiteY2" fmla="*/ 129540 h 255270"/>
                  <a:gd name="connsiteX3" fmla="*/ 0 w 152400"/>
                  <a:gd name="connsiteY3" fmla="*/ 22860 h 255270"/>
                  <a:gd name="connsiteX4" fmla="*/ 62865 w 152400"/>
                  <a:gd name="connsiteY4" fmla="*/ 0 h 255270"/>
                  <a:gd name="connsiteX5" fmla="*/ 131445 w 152400"/>
                  <a:gd name="connsiteY5" fmla="*/ 5715 h 255270"/>
                  <a:gd name="connsiteX6" fmla="*/ 129540 w 152400"/>
                  <a:gd name="connsiteY6" fmla="*/ 78105 h 255270"/>
                  <a:gd name="connsiteX7" fmla="*/ 129540 w 152400"/>
                  <a:gd name="connsiteY7" fmla="*/ 146685 h 255270"/>
                  <a:gd name="connsiteX8" fmla="*/ 152400 w 152400"/>
                  <a:gd name="connsiteY8" fmla="*/ 251460 h 255270"/>
                  <a:gd name="connsiteX9" fmla="*/ 41910 w 15240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29540 w 160020"/>
                  <a:gd name="connsiteY7" fmla="*/ 14668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20" h="255270">
                    <a:moveTo>
                      <a:pt x="41910" y="255270"/>
                    </a:moveTo>
                    <a:lnTo>
                      <a:pt x="30480" y="201930"/>
                    </a:lnTo>
                    <a:lnTo>
                      <a:pt x="34290" y="114300"/>
                    </a:lnTo>
                    <a:lnTo>
                      <a:pt x="0" y="22860"/>
                    </a:lnTo>
                    <a:lnTo>
                      <a:pt x="62865" y="0"/>
                    </a:lnTo>
                    <a:lnTo>
                      <a:pt x="131445" y="5715"/>
                    </a:lnTo>
                    <a:lnTo>
                      <a:pt x="160020" y="121920"/>
                    </a:lnTo>
                    <a:lnTo>
                      <a:pt x="139065" y="232410"/>
                    </a:lnTo>
                    <a:lnTo>
                      <a:pt x="152400" y="251460"/>
                    </a:lnTo>
                    <a:lnTo>
                      <a:pt x="41910" y="255270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2985566" y="2688851"/>
                <a:ext cx="139463" cy="147798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2601927" y="2910093"/>
                <a:ext cx="139463" cy="147798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1485661" y="3636781"/>
              <a:ext cx="1006328" cy="546763"/>
              <a:chOff x="1698239" y="3555024"/>
              <a:chExt cx="1006328" cy="546763"/>
            </a:xfrm>
          </p:grpSpPr>
          <p:sp>
            <p:nvSpPr>
              <p:cNvPr id="14" name="Freihandform 13"/>
              <p:cNvSpPr/>
              <p:nvPr/>
            </p:nvSpPr>
            <p:spPr>
              <a:xfrm>
                <a:off x="2442466" y="3803379"/>
                <a:ext cx="156210" cy="255270"/>
              </a:xfrm>
              <a:custGeom>
                <a:avLst/>
                <a:gdLst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46685 w 152400"/>
                  <a:gd name="connsiteY5" fmla="*/ 1143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31445 w 152400"/>
                  <a:gd name="connsiteY5" fmla="*/ 1905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55270 h 255270"/>
                  <a:gd name="connsiteX1" fmla="*/ 30480 w 152400"/>
                  <a:gd name="connsiteY1" fmla="*/ 201930 h 255270"/>
                  <a:gd name="connsiteX2" fmla="*/ 47625 w 152400"/>
                  <a:gd name="connsiteY2" fmla="*/ 129540 h 255270"/>
                  <a:gd name="connsiteX3" fmla="*/ 0 w 152400"/>
                  <a:gd name="connsiteY3" fmla="*/ 22860 h 255270"/>
                  <a:gd name="connsiteX4" fmla="*/ 62865 w 152400"/>
                  <a:gd name="connsiteY4" fmla="*/ 0 h 255270"/>
                  <a:gd name="connsiteX5" fmla="*/ 131445 w 152400"/>
                  <a:gd name="connsiteY5" fmla="*/ 5715 h 255270"/>
                  <a:gd name="connsiteX6" fmla="*/ 129540 w 152400"/>
                  <a:gd name="connsiteY6" fmla="*/ 78105 h 255270"/>
                  <a:gd name="connsiteX7" fmla="*/ 129540 w 152400"/>
                  <a:gd name="connsiteY7" fmla="*/ 146685 h 255270"/>
                  <a:gd name="connsiteX8" fmla="*/ 152400 w 152400"/>
                  <a:gd name="connsiteY8" fmla="*/ 251460 h 255270"/>
                  <a:gd name="connsiteX9" fmla="*/ 41910 w 15240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29540 w 160020"/>
                  <a:gd name="connsiteY7" fmla="*/ 14668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15240 w 160020"/>
                  <a:gd name="connsiteY2" fmla="*/ 12192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5720 w 163830"/>
                  <a:gd name="connsiteY0" fmla="*/ 255270 h 255270"/>
                  <a:gd name="connsiteX1" fmla="*/ 0 w 163830"/>
                  <a:gd name="connsiteY1" fmla="*/ 255270 h 255270"/>
                  <a:gd name="connsiteX2" fmla="*/ 19050 w 163830"/>
                  <a:gd name="connsiteY2" fmla="*/ 121920 h 255270"/>
                  <a:gd name="connsiteX3" fmla="*/ 3810 w 163830"/>
                  <a:gd name="connsiteY3" fmla="*/ 22860 h 255270"/>
                  <a:gd name="connsiteX4" fmla="*/ 66675 w 163830"/>
                  <a:gd name="connsiteY4" fmla="*/ 0 h 255270"/>
                  <a:gd name="connsiteX5" fmla="*/ 135255 w 163830"/>
                  <a:gd name="connsiteY5" fmla="*/ 5715 h 255270"/>
                  <a:gd name="connsiteX6" fmla="*/ 163830 w 163830"/>
                  <a:gd name="connsiteY6" fmla="*/ 121920 h 255270"/>
                  <a:gd name="connsiteX7" fmla="*/ 142875 w 163830"/>
                  <a:gd name="connsiteY7" fmla="*/ 232410 h 255270"/>
                  <a:gd name="connsiteX8" fmla="*/ 156210 w 163830"/>
                  <a:gd name="connsiteY8" fmla="*/ 251460 h 255270"/>
                  <a:gd name="connsiteX9" fmla="*/ 45720 w 163830"/>
                  <a:gd name="connsiteY9" fmla="*/ 255270 h 255270"/>
                  <a:gd name="connsiteX0" fmla="*/ 45720 w 156210"/>
                  <a:gd name="connsiteY0" fmla="*/ 255270 h 255270"/>
                  <a:gd name="connsiteX1" fmla="*/ 0 w 156210"/>
                  <a:gd name="connsiteY1" fmla="*/ 255270 h 255270"/>
                  <a:gd name="connsiteX2" fmla="*/ 19050 w 156210"/>
                  <a:gd name="connsiteY2" fmla="*/ 121920 h 255270"/>
                  <a:gd name="connsiteX3" fmla="*/ 3810 w 156210"/>
                  <a:gd name="connsiteY3" fmla="*/ 22860 h 255270"/>
                  <a:gd name="connsiteX4" fmla="*/ 66675 w 156210"/>
                  <a:gd name="connsiteY4" fmla="*/ 0 h 255270"/>
                  <a:gd name="connsiteX5" fmla="*/ 135255 w 156210"/>
                  <a:gd name="connsiteY5" fmla="*/ 5715 h 255270"/>
                  <a:gd name="connsiteX6" fmla="*/ 118110 w 156210"/>
                  <a:gd name="connsiteY6" fmla="*/ 125730 h 255270"/>
                  <a:gd name="connsiteX7" fmla="*/ 142875 w 156210"/>
                  <a:gd name="connsiteY7" fmla="*/ 232410 h 255270"/>
                  <a:gd name="connsiteX8" fmla="*/ 156210 w 156210"/>
                  <a:gd name="connsiteY8" fmla="*/ 251460 h 255270"/>
                  <a:gd name="connsiteX9" fmla="*/ 45720 w 156210"/>
                  <a:gd name="connsiteY9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255270">
                    <a:moveTo>
                      <a:pt x="45720" y="255270"/>
                    </a:moveTo>
                    <a:lnTo>
                      <a:pt x="0" y="255270"/>
                    </a:lnTo>
                    <a:lnTo>
                      <a:pt x="19050" y="121920"/>
                    </a:lnTo>
                    <a:lnTo>
                      <a:pt x="3810" y="22860"/>
                    </a:lnTo>
                    <a:lnTo>
                      <a:pt x="66675" y="0"/>
                    </a:lnTo>
                    <a:lnTo>
                      <a:pt x="135255" y="5715"/>
                    </a:lnTo>
                    <a:lnTo>
                      <a:pt x="118110" y="125730"/>
                    </a:lnTo>
                    <a:lnTo>
                      <a:pt x="142875" y="232410"/>
                    </a:lnTo>
                    <a:lnTo>
                      <a:pt x="156210" y="251460"/>
                    </a:lnTo>
                    <a:lnTo>
                      <a:pt x="45720" y="255270"/>
                    </a:lnTo>
                    <a:close/>
                  </a:path>
                </a:pathLst>
              </a:cu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Freihandform 14"/>
              <p:cNvSpPr/>
              <p:nvPr/>
            </p:nvSpPr>
            <p:spPr>
              <a:xfrm>
                <a:off x="1928478" y="3689078"/>
                <a:ext cx="156210" cy="367665"/>
              </a:xfrm>
              <a:custGeom>
                <a:avLst/>
                <a:gdLst>
                  <a:gd name="connsiteX0" fmla="*/ 0 w 140970"/>
                  <a:gd name="connsiteY0" fmla="*/ 365760 h 367665"/>
                  <a:gd name="connsiteX1" fmla="*/ 20955 w 140970"/>
                  <a:gd name="connsiteY1" fmla="*/ 196215 h 367665"/>
                  <a:gd name="connsiteX2" fmla="*/ 7620 w 140970"/>
                  <a:gd name="connsiteY2" fmla="*/ 22860 h 367665"/>
                  <a:gd name="connsiteX3" fmla="*/ 62865 w 140970"/>
                  <a:gd name="connsiteY3" fmla="*/ 0 h 367665"/>
                  <a:gd name="connsiteX4" fmla="*/ 125730 w 140970"/>
                  <a:gd name="connsiteY4" fmla="*/ 15240 h 367665"/>
                  <a:gd name="connsiteX5" fmla="*/ 140970 w 140970"/>
                  <a:gd name="connsiteY5" fmla="*/ 95250 h 367665"/>
                  <a:gd name="connsiteX6" fmla="*/ 118110 w 140970"/>
                  <a:gd name="connsiteY6" fmla="*/ 163830 h 367665"/>
                  <a:gd name="connsiteX7" fmla="*/ 133350 w 140970"/>
                  <a:gd name="connsiteY7" fmla="*/ 367665 h 367665"/>
                  <a:gd name="connsiteX8" fmla="*/ 0 w 140970"/>
                  <a:gd name="connsiteY8" fmla="*/ 365760 h 367665"/>
                  <a:gd name="connsiteX0" fmla="*/ 3810 w 144780"/>
                  <a:gd name="connsiteY0" fmla="*/ 365760 h 367665"/>
                  <a:gd name="connsiteX1" fmla="*/ 24765 w 144780"/>
                  <a:gd name="connsiteY1" fmla="*/ 196215 h 367665"/>
                  <a:gd name="connsiteX2" fmla="*/ 0 w 144780"/>
                  <a:gd name="connsiteY2" fmla="*/ 133350 h 367665"/>
                  <a:gd name="connsiteX3" fmla="*/ 11430 w 144780"/>
                  <a:gd name="connsiteY3" fmla="*/ 22860 h 367665"/>
                  <a:gd name="connsiteX4" fmla="*/ 66675 w 144780"/>
                  <a:gd name="connsiteY4" fmla="*/ 0 h 367665"/>
                  <a:gd name="connsiteX5" fmla="*/ 129540 w 144780"/>
                  <a:gd name="connsiteY5" fmla="*/ 15240 h 367665"/>
                  <a:gd name="connsiteX6" fmla="*/ 144780 w 144780"/>
                  <a:gd name="connsiteY6" fmla="*/ 95250 h 367665"/>
                  <a:gd name="connsiteX7" fmla="*/ 121920 w 144780"/>
                  <a:gd name="connsiteY7" fmla="*/ 163830 h 367665"/>
                  <a:gd name="connsiteX8" fmla="*/ 137160 w 144780"/>
                  <a:gd name="connsiteY8" fmla="*/ 367665 h 367665"/>
                  <a:gd name="connsiteX9" fmla="*/ 3810 w 144780"/>
                  <a:gd name="connsiteY9" fmla="*/ 365760 h 367665"/>
                  <a:gd name="connsiteX0" fmla="*/ 3810 w 144780"/>
                  <a:gd name="connsiteY0" fmla="*/ 365760 h 367665"/>
                  <a:gd name="connsiteX1" fmla="*/ 7620 w 144780"/>
                  <a:gd name="connsiteY1" fmla="*/ 255270 h 367665"/>
                  <a:gd name="connsiteX2" fmla="*/ 0 w 144780"/>
                  <a:gd name="connsiteY2" fmla="*/ 133350 h 367665"/>
                  <a:gd name="connsiteX3" fmla="*/ 11430 w 144780"/>
                  <a:gd name="connsiteY3" fmla="*/ 22860 h 367665"/>
                  <a:gd name="connsiteX4" fmla="*/ 66675 w 144780"/>
                  <a:gd name="connsiteY4" fmla="*/ 0 h 367665"/>
                  <a:gd name="connsiteX5" fmla="*/ 129540 w 144780"/>
                  <a:gd name="connsiteY5" fmla="*/ 15240 h 367665"/>
                  <a:gd name="connsiteX6" fmla="*/ 144780 w 144780"/>
                  <a:gd name="connsiteY6" fmla="*/ 95250 h 367665"/>
                  <a:gd name="connsiteX7" fmla="*/ 121920 w 144780"/>
                  <a:gd name="connsiteY7" fmla="*/ 163830 h 367665"/>
                  <a:gd name="connsiteX8" fmla="*/ 137160 w 144780"/>
                  <a:gd name="connsiteY8" fmla="*/ 367665 h 367665"/>
                  <a:gd name="connsiteX9" fmla="*/ 3810 w 144780"/>
                  <a:gd name="connsiteY9" fmla="*/ 365760 h 367665"/>
                  <a:gd name="connsiteX0" fmla="*/ 15240 w 156210"/>
                  <a:gd name="connsiteY0" fmla="*/ 365760 h 367665"/>
                  <a:gd name="connsiteX1" fmla="*/ 19050 w 156210"/>
                  <a:gd name="connsiteY1" fmla="*/ 255270 h 367665"/>
                  <a:gd name="connsiteX2" fmla="*/ 0 w 156210"/>
                  <a:gd name="connsiteY2" fmla="*/ 205740 h 367665"/>
                  <a:gd name="connsiteX3" fmla="*/ 22860 w 156210"/>
                  <a:gd name="connsiteY3" fmla="*/ 22860 h 367665"/>
                  <a:gd name="connsiteX4" fmla="*/ 78105 w 156210"/>
                  <a:gd name="connsiteY4" fmla="*/ 0 h 367665"/>
                  <a:gd name="connsiteX5" fmla="*/ 140970 w 156210"/>
                  <a:gd name="connsiteY5" fmla="*/ 15240 h 367665"/>
                  <a:gd name="connsiteX6" fmla="*/ 156210 w 156210"/>
                  <a:gd name="connsiteY6" fmla="*/ 95250 h 367665"/>
                  <a:gd name="connsiteX7" fmla="*/ 133350 w 156210"/>
                  <a:gd name="connsiteY7" fmla="*/ 163830 h 367665"/>
                  <a:gd name="connsiteX8" fmla="*/ 148590 w 156210"/>
                  <a:gd name="connsiteY8" fmla="*/ 367665 h 367665"/>
                  <a:gd name="connsiteX9" fmla="*/ 15240 w 156210"/>
                  <a:gd name="connsiteY9" fmla="*/ 365760 h 367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367665">
                    <a:moveTo>
                      <a:pt x="15240" y="365760"/>
                    </a:moveTo>
                    <a:lnTo>
                      <a:pt x="19050" y="255270"/>
                    </a:lnTo>
                    <a:cubicBezTo>
                      <a:pt x="15875" y="230928"/>
                      <a:pt x="3175" y="230082"/>
                      <a:pt x="0" y="205740"/>
                    </a:cubicBezTo>
                    <a:lnTo>
                      <a:pt x="22860" y="22860"/>
                    </a:lnTo>
                    <a:lnTo>
                      <a:pt x="78105" y="0"/>
                    </a:lnTo>
                    <a:lnTo>
                      <a:pt x="140970" y="15240"/>
                    </a:lnTo>
                    <a:lnTo>
                      <a:pt x="156210" y="95250"/>
                    </a:lnTo>
                    <a:lnTo>
                      <a:pt x="133350" y="163830"/>
                    </a:lnTo>
                    <a:lnTo>
                      <a:pt x="148590" y="367665"/>
                    </a:lnTo>
                    <a:lnTo>
                      <a:pt x="15240" y="365760"/>
                    </a:lnTo>
                    <a:close/>
                  </a:path>
                </a:pathLst>
              </a:cu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>
              <a:xfrm>
                <a:off x="2069091" y="3655086"/>
                <a:ext cx="169545" cy="436245"/>
              </a:xfrm>
              <a:custGeom>
                <a:avLst/>
                <a:gdLst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5240 w 169545"/>
                  <a:gd name="connsiteY3" fmla="*/ 2476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545" h="436245">
                    <a:moveTo>
                      <a:pt x="0" y="428625"/>
                    </a:moveTo>
                    <a:lnTo>
                      <a:pt x="30480" y="238125"/>
                    </a:lnTo>
                    <a:lnTo>
                      <a:pt x="1905" y="184785"/>
                    </a:lnTo>
                    <a:lnTo>
                      <a:pt x="15240" y="24765"/>
                    </a:lnTo>
                    <a:lnTo>
                      <a:pt x="64770" y="0"/>
                    </a:lnTo>
                    <a:lnTo>
                      <a:pt x="137160" y="26670"/>
                    </a:lnTo>
                    <a:lnTo>
                      <a:pt x="169545" y="177165"/>
                    </a:lnTo>
                    <a:lnTo>
                      <a:pt x="121920" y="217170"/>
                    </a:lnTo>
                    <a:lnTo>
                      <a:pt x="133350" y="327660"/>
                    </a:lnTo>
                    <a:lnTo>
                      <a:pt x="112395" y="400050"/>
                    </a:lnTo>
                    <a:lnTo>
                      <a:pt x="135255" y="421005"/>
                    </a:lnTo>
                    <a:lnTo>
                      <a:pt x="129540" y="436245"/>
                    </a:lnTo>
                    <a:lnTo>
                      <a:pt x="0" y="428625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1698239" y="4029041"/>
                <a:ext cx="1006328" cy="72746"/>
              </a:xfrm>
              <a:prstGeom prst="rect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1954136" y="3575913"/>
                <a:ext cx="106783" cy="113165"/>
              </a:xfrm>
              <a:prstGeom prst="ellipse">
                <a:avLst/>
              </a:pr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Freihandform 18"/>
              <p:cNvSpPr/>
              <p:nvPr/>
            </p:nvSpPr>
            <p:spPr>
              <a:xfrm>
                <a:off x="2277495" y="3652883"/>
                <a:ext cx="177165" cy="401955"/>
              </a:xfrm>
              <a:custGeom>
                <a:avLst/>
                <a:gdLst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5240 w 169545"/>
                  <a:gd name="connsiteY3" fmla="*/ 2476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  <a:gd name="connsiteX0" fmla="*/ 0 w 169545"/>
                  <a:gd name="connsiteY0" fmla="*/ 428625 h 436245"/>
                  <a:gd name="connsiteX1" fmla="*/ 30480 w 169545"/>
                  <a:gd name="connsiteY1" fmla="*/ 238125 h 436245"/>
                  <a:gd name="connsiteX2" fmla="*/ 1905 w 169545"/>
                  <a:gd name="connsiteY2" fmla="*/ 184785 h 436245"/>
                  <a:gd name="connsiteX3" fmla="*/ 11430 w 169545"/>
                  <a:gd name="connsiteY3" fmla="*/ 51435 h 436245"/>
                  <a:gd name="connsiteX4" fmla="*/ 64770 w 169545"/>
                  <a:gd name="connsiteY4" fmla="*/ 0 h 436245"/>
                  <a:gd name="connsiteX5" fmla="*/ 137160 w 169545"/>
                  <a:gd name="connsiteY5" fmla="*/ 26670 h 436245"/>
                  <a:gd name="connsiteX6" fmla="*/ 169545 w 169545"/>
                  <a:gd name="connsiteY6" fmla="*/ 177165 h 436245"/>
                  <a:gd name="connsiteX7" fmla="*/ 121920 w 169545"/>
                  <a:gd name="connsiteY7" fmla="*/ 217170 h 436245"/>
                  <a:gd name="connsiteX8" fmla="*/ 133350 w 169545"/>
                  <a:gd name="connsiteY8" fmla="*/ 327660 h 436245"/>
                  <a:gd name="connsiteX9" fmla="*/ 112395 w 169545"/>
                  <a:gd name="connsiteY9" fmla="*/ 400050 h 436245"/>
                  <a:gd name="connsiteX10" fmla="*/ 135255 w 169545"/>
                  <a:gd name="connsiteY10" fmla="*/ 421005 h 436245"/>
                  <a:gd name="connsiteX11" fmla="*/ 129540 w 169545"/>
                  <a:gd name="connsiteY11" fmla="*/ 436245 h 436245"/>
                  <a:gd name="connsiteX12" fmla="*/ 0 w 169545"/>
                  <a:gd name="connsiteY12" fmla="*/ 428625 h 436245"/>
                  <a:gd name="connsiteX0" fmla="*/ 0 w 169545"/>
                  <a:gd name="connsiteY0" fmla="*/ 401955 h 409575"/>
                  <a:gd name="connsiteX1" fmla="*/ 30480 w 169545"/>
                  <a:gd name="connsiteY1" fmla="*/ 211455 h 409575"/>
                  <a:gd name="connsiteX2" fmla="*/ 1905 w 169545"/>
                  <a:gd name="connsiteY2" fmla="*/ 158115 h 409575"/>
                  <a:gd name="connsiteX3" fmla="*/ 11430 w 169545"/>
                  <a:gd name="connsiteY3" fmla="*/ 24765 h 409575"/>
                  <a:gd name="connsiteX4" fmla="*/ 64770 w 169545"/>
                  <a:gd name="connsiteY4" fmla="*/ 7620 h 409575"/>
                  <a:gd name="connsiteX5" fmla="*/ 137160 w 169545"/>
                  <a:gd name="connsiteY5" fmla="*/ 0 h 409575"/>
                  <a:gd name="connsiteX6" fmla="*/ 169545 w 169545"/>
                  <a:gd name="connsiteY6" fmla="*/ 150495 h 409575"/>
                  <a:gd name="connsiteX7" fmla="*/ 121920 w 169545"/>
                  <a:gd name="connsiteY7" fmla="*/ 190500 h 409575"/>
                  <a:gd name="connsiteX8" fmla="*/ 133350 w 169545"/>
                  <a:gd name="connsiteY8" fmla="*/ 300990 h 409575"/>
                  <a:gd name="connsiteX9" fmla="*/ 112395 w 169545"/>
                  <a:gd name="connsiteY9" fmla="*/ 373380 h 409575"/>
                  <a:gd name="connsiteX10" fmla="*/ 135255 w 169545"/>
                  <a:gd name="connsiteY10" fmla="*/ 394335 h 409575"/>
                  <a:gd name="connsiteX11" fmla="*/ 129540 w 169545"/>
                  <a:gd name="connsiteY11" fmla="*/ 409575 h 409575"/>
                  <a:gd name="connsiteX12" fmla="*/ 0 w 169545"/>
                  <a:gd name="connsiteY12" fmla="*/ 401955 h 409575"/>
                  <a:gd name="connsiteX0" fmla="*/ 0 w 177165"/>
                  <a:gd name="connsiteY0" fmla="*/ 401955 h 409575"/>
                  <a:gd name="connsiteX1" fmla="*/ 30480 w 177165"/>
                  <a:gd name="connsiteY1" fmla="*/ 211455 h 409575"/>
                  <a:gd name="connsiteX2" fmla="*/ 1905 w 177165"/>
                  <a:gd name="connsiteY2" fmla="*/ 158115 h 409575"/>
                  <a:gd name="connsiteX3" fmla="*/ 11430 w 177165"/>
                  <a:gd name="connsiteY3" fmla="*/ 24765 h 409575"/>
                  <a:gd name="connsiteX4" fmla="*/ 64770 w 177165"/>
                  <a:gd name="connsiteY4" fmla="*/ 7620 h 409575"/>
                  <a:gd name="connsiteX5" fmla="*/ 137160 w 177165"/>
                  <a:gd name="connsiteY5" fmla="*/ 0 h 409575"/>
                  <a:gd name="connsiteX6" fmla="*/ 177165 w 177165"/>
                  <a:gd name="connsiteY6" fmla="*/ 203835 h 409575"/>
                  <a:gd name="connsiteX7" fmla="*/ 121920 w 177165"/>
                  <a:gd name="connsiteY7" fmla="*/ 190500 h 409575"/>
                  <a:gd name="connsiteX8" fmla="*/ 133350 w 177165"/>
                  <a:gd name="connsiteY8" fmla="*/ 300990 h 409575"/>
                  <a:gd name="connsiteX9" fmla="*/ 112395 w 177165"/>
                  <a:gd name="connsiteY9" fmla="*/ 373380 h 409575"/>
                  <a:gd name="connsiteX10" fmla="*/ 135255 w 177165"/>
                  <a:gd name="connsiteY10" fmla="*/ 394335 h 409575"/>
                  <a:gd name="connsiteX11" fmla="*/ 129540 w 177165"/>
                  <a:gd name="connsiteY11" fmla="*/ 409575 h 409575"/>
                  <a:gd name="connsiteX12" fmla="*/ 0 w 177165"/>
                  <a:gd name="connsiteY12" fmla="*/ 401955 h 409575"/>
                  <a:gd name="connsiteX0" fmla="*/ 0 w 177165"/>
                  <a:gd name="connsiteY0" fmla="*/ 394335 h 401955"/>
                  <a:gd name="connsiteX1" fmla="*/ 30480 w 177165"/>
                  <a:gd name="connsiteY1" fmla="*/ 203835 h 401955"/>
                  <a:gd name="connsiteX2" fmla="*/ 1905 w 177165"/>
                  <a:gd name="connsiteY2" fmla="*/ 150495 h 401955"/>
                  <a:gd name="connsiteX3" fmla="*/ 11430 w 177165"/>
                  <a:gd name="connsiteY3" fmla="*/ 17145 h 401955"/>
                  <a:gd name="connsiteX4" fmla="*/ 64770 w 177165"/>
                  <a:gd name="connsiteY4" fmla="*/ 0 h 401955"/>
                  <a:gd name="connsiteX5" fmla="*/ 137160 w 177165"/>
                  <a:gd name="connsiteY5" fmla="*/ 7620 h 401955"/>
                  <a:gd name="connsiteX6" fmla="*/ 177165 w 177165"/>
                  <a:gd name="connsiteY6" fmla="*/ 196215 h 401955"/>
                  <a:gd name="connsiteX7" fmla="*/ 121920 w 177165"/>
                  <a:gd name="connsiteY7" fmla="*/ 182880 h 401955"/>
                  <a:gd name="connsiteX8" fmla="*/ 133350 w 177165"/>
                  <a:gd name="connsiteY8" fmla="*/ 293370 h 401955"/>
                  <a:gd name="connsiteX9" fmla="*/ 112395 w 177165"/>
                  <a:gd name="connsiteY9" fmla="*/ 365760 h 401955"/>
                  <a:gd name="connsiteX10" fmla="*/ 135255 w 177165"/>
                  <a:gd name="connsiteY10" fmla="*/ 386715 h 401955"/>
                  <a:gd name="connsiteX11" fmla="*/ 129540 w 177165"/>
                  <a:gd name="connsiteY11" fmla="*/ 401955 h 401955"/>
                  <a:gd name="connsiteX12" fmla="*/ 0 w 177165"/>
                  <a:gd name="connsiteY12" fmla="*/ 394335 h 40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165" h="401955">
                    <a:moveTo>
                      <a:pt x="0" y="394335"/>
                    </a:moveTo>
                    <a:lnTo>
                      <a:pt x="30480" y="203835"/>
                    </a:lnTo>
                    <a:lnTo>
                      <a:pt x="1905" y="150495"/>
                    </a:lnTo>
                    <a:lnTo>
                      <a:pt x="11430" y="17145"/>
                    </a:lnTo>
                    <a:lnTo>
                      <a:pt x="64770" y="0"/>
                    </a:lnTo>
                    <a:lnTo>
                      <a:pt x="137160" y="7620"/>
                    </a:lnTo>
                    <a:lnTo>
                      <a:pt x="177165" y="196215"/>
                    </a:lnTo>
                    <a:lnTo>
                      <a:pt x="121920" y="182880"/>
                    </a:lnTo>
                    <a:lnTo>
                      <a:pt x="133350" y="293370"/>
                    </a:lnTo>
                    <a:lnTo>
                      <a:pt x="112395" y="365760"/>
                    </a:lnTo>
                    <a:lnTo>
                      <a:pt x="135255" y="386715"/>
                    </a:lnTo>
                    <a:lnTo>
                      <a:pt x="129540" y="401955"/>
                    </a:lnTo>
                    <a:lnTo>
                      <a:pt x="0" y="394335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2315332" y="3555024"/>
                <a:ext cx="106783" cy="113165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2462280" y="3700508"/>
                <a:ext cx="106783" cy="113165"/>
              </a:xfrm>
              <a:prstGeom prst="ellipse">
                <a:avLst/>
              </a:prstGeom>
              <a:solidFill>
                <a:srgbClr val="7FC0C7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Freihandform 21"/>
              <p:cNvSpPr/>
              <p:nvPr/>
            </p:nvSpPr>
            <p:spPr>
              <a:xfrm>
                <a:off x="1772396" y="3828094"/>
                <a:ext cx="160020" cy="255270"/>
              </a:xfrm>
              <a:custGeom>
                <a:avLst/>
                <a:gdLst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46685 w 152400"/>
                  <a:gd name="connsiteY5" fmla="*/ 1143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68605 h 268605"/>
                  <a:gd name="connsiteX1" fmla="*/ 30480 w 152400"/>
                  <a:gd name="connsiteY1" fmla="*/ 215265 h 268605"/>
                  <a:gd name="connsiteX2" fmla="*/ 47625 w 152400"/>
                  <a:gd name="connsiteY2" fmla="*/ 142875 h 268605"/>
                  <a:gd name="connsiteX3" fmla="*/ 0 w 152400"/>
                  <a:gd name="connsiteY3" fmla="*/ 36195 h 268605"/>
                  <a:gd name="connsiteX4" fmla="*/ 53340 w 152400"/>
                  <a:gd name="connsiteY4" fmla="*/ 0 h 268605"/>
                  <a:gd name="connsiteX5" fmla="*/ 131445 w 152400"/>
                  <a:gd name="connsiteY5" fmla="*/ 19050 h 268605"/>
                  <a:gd name="connsiteX6" fmla="*/ 129540 w 152400"/>
                  <a:gd name="connsiteY6" fmla="*/ 91440 h 268605"/>
                  <a:gd name="connsiteX7" fmla="*/ 129540 w 152400"/>
                  <a:gd name="connsiteY7" fmla="*/ 160020 h 268605"/>
                  <a:gd name="connsiteX8" fmla="*/ 152400 w 152400"/>
                  <a:gd name="connsiteY8" fmla="*/ 264795 h 268605"/>
                  <a:gd name="connsiteX9" fmla="*/ 41910 w 152400"/>
                  <a:gd name="connsiteY9" fmla="*/ 268605 h 268605"/>
                  <a:gd name="connsiteX0" fmla="*/ 41910 w 152400"/>
                  <a:gd name="connsiteY0" fmla="*/ 255270 h 255270"/>
                  <a:gd name="connsiteX1" fmla="*/ 30480 w 152400"/>
                  <a:gd name="connsiteY1" fmla="*/ 201930 h 255270"/>
                  <a:gd name="connsiteX2" fmla="*/ 47625 w 152400"/>
                  <a:gd name="connsiteY2" fmla="*/ 129540 h 255270"/>
                  <a:gd name="connsiteX3" fmla="*/ 0 w 152400"/>
                  <a:gd name="connsiteY3" fmla="*/ 22860 h 255270"/>
                  <a:gd name="connsiteX4" fmla="*/ 62865 w 152400"/>
                  <a:gd name="connsiteY4" fmla="*/ 0 h 255270"/>
                  <a:gd name="connsiteX5" fmla="*/ 131445 w 152400"/>
                  <a:gd name="connsiteY5" fmla="*/ 5715 h 255270"/>
                  <a:gd name="connsiteX6" fmla="*/ 129540 w 152400"/>
                  <a:gd name="connsiteY6" fmla="*/ 78105 h 255270"/>
                  <a:gd name="connsiteX7" fmla="*/ 129540 w 152400"/>
                  <a:gd name="connsiteY7" fmla="*/ 146685 h 255270"/>
                  <a:gd name="connsiteX8" fmla="*/ 152400 w 152400"/>
                  <a:gd name="connsiteY8" fmla="*/ 251460 h 255270"/>
                  <a:gd name="connsiteX9" fmla="*/ 41910 w 15240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29540 w 160020"/>
                  <a:gd name="connsiteY7" fmla="*/ 14668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47625 w 160020"/>
                  <a:gd name="connsiteY2" fmla="*/ 12954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48590 w 160020"/>
                  <a:gd name="connsiteY7" fmla="*/ 177165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  <a:gd name="connsiteX0" fmla="*/ 41910 w 160020"/>
                  <a:gd name="connsiteY0" fmla="*/ 255270 h 255270"/>
                  <a:gd name="connsiteX1" fmla="*/ 30480 w 160020"/>
                  <a:gd name="connsiteY1" fmla="*/ 201930 h 255270"/>
                  <a:gd name="connsiteX2" fmla="*/ 34290 w 160020"/>
                  <a:gd name="connsiteY2" fmla="*/ 114300 h 255270"/>
                  <a:gd name="connsiteX3" fmla="*/ 0 w 160020"/>
                  <a:gd name="connsiteY3" fmla="*/ 22860 h 255270"/>
                  <a:gd name="connsiteX4" fmla="*/ 62865 w 160020"/>
                  <a:gd name="connsiteY4" fmla="*/ 0 h 255270"/>
                  <a:gd name="connsiteX5" fmla="*/ 131445 w 160020"/>
                  <a:gd name="connsiteY5" fmla="*/ 5715 h 255270"/>
                  <a:gd name="connsiteX6" fmla="*/ 160020 w 160020"/>
                  <a:gd name="connsiteY6" fmla="*/ 121920 h 255270"/>
                  <a:gd name="connsiteX7" fmla="*/ 139065 w 160020"/>
                  <a:gd name="connsiteY7" fmla="*/ 232410 h 255270"/>
                  <a:gd name="connsiteX8" fmla="*/ 152400 w 160020"/>
                  <a:gd name="connsiteY8" fmla="*/ 251460 h 255270"/>
                  <a:gd name="connsiteX9" fmla="*/ 41910 w 160020"/>
                  <a:gd name="connsiteY9" fmla="*/ 255270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20" h="255270">
                    <a:moveTo>
                      <a:pt x="41910" y="255270"/>
                    </a:moveTo>
                    <a:lnTo>
                      <a:pt x="30480" y="201930"/>
                    </a:lnTo>
                    <a:lnTo>
                      <a:pt x="34290" y="114300"/>
                    </a:lnTo>
                    <a:lnTo>
                      <a:pt x="0" y="22860"/>
                    </a:lnTo>
                    <a:lnTo>
                      <a:pt x="62865" y="0"/>
                    </a:lnTo>
                    <a:lnTo>
                      <a:pt x="131445" y="5715"/>
                    </a:lnTo>
                    <a:lnTo>
                      <a:pt x="160020" y="121920"/>
                    </a:lnTo>
                    <a:lnTo>
                      <a:pt x="139065" y="232410"/>
                    </a:lnTo>
                    <a:lnTo>
                      <a:pt x="152400" y="251460"/>
                    </a:lnTo>
                    <a:lnTo>
                      <a:pt x="41910" y="255270"/>
                    </a:lnTo>
                    <a:close/>
                  </a:path>
                </a:pathLst>
              </a:cu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2094620" y="3555823"/>
                <a:ext cx="106783" cy="113165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1800877" y="3725223"/>
                <a:ext cx="106783" cy="113165"/>
              </a:xfrm>
              <a:prstGeom prst="ellipse">
                <a:avLst/>
              </a:prstGeom>
              <a:solidFill>
                <a:srgbClr val="4597A0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58" name="Textplatzhalter 4"/>
          <p:cNvSpPr txBox="1">
            <a:spLocks/>
          </p:cNvSpPr>
          <p:nvPr/>
        </p:nvSpPr>
        <p:spPr>
          <a:xfrm>
            <a:off x="388438" y="1538228"/>
            <a:ext cx="4183384" cy="9157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de-DE" sz="2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2014 bis 2030</a:t>
            </a:r>
          </a:p>
          <a:p>
            <a:pPr fontAlgn="auto">
              <a:spcAft>
                <a:spcPts val="0"/>
              </a:spcAft>
            </a:pP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+ ca. 17.000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inhabitants</a:t>
            </a:r>
            <a:endParaRPr lang="de-DE" sz="24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fontAlgn="auto">
              <a:spcAft>
                <a:spcPts val="0"/>
              </a:spcAft>
            </a:pPr>
            <a:endParaRPr lang="de-DE" sz="24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3068409" y="340131"/>
            <a:ext cx="48547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de-DE" sz="1600" kern="0" dirty="0">
                <a:solidFill>
                  <a:schemeClr val="bg2">
                    <a:lumMod val="50000"/>
                  </a:schemeClr>
                </a:solidFill>
                <a:latin typeface="Calibri"/>
                <a:ea typeface="Microsoft Sans Serif" panose="020B0604020202020204" pitchFamily="34" charset="0"/>
                <a:cs typeface="Calibri"/>
              </a:rPr>
            </a:br>
            <a:r>
              <a:rPr lang="de-DE" sz="2800" b="1" kern="0" dirty="0">
                <a:solidFill>
                  <a:srgbClr val="FFC000"/>
                </a:solidFill>
                <a:latin typeface="Calibri"/>
                <a:ea typeface="Microsoft Sans Serif" panose="020B0604020202020204" pitchFamily="34" charset="0"/>
                <a:cs typeface="Calibri"/>
              </a:rPr>
              <a:t>290.743 </a:t>
            </a:r>
            <a:r>
              <a:rPr lang="de-DE" sz="2800" b="1" kern="0" dirty="0" err="1">
                <a:solidFill>
                  <a:srgbClr val="FFC000"/>
                </a:solidFill>
                <a:latin typeface="Calibri"/>
                <a:ea typeface="Microsoft Sans Serif" panose="020B0604020202020204" pitchFamily="34" charset="0"/>
                <a:cs typeface="Calibri"/>
              </a:rPr>
              <a:t>population</a:t>
            </a:r>
            <a:r>
              <a:rPr lang="de-DE" sz="2800" b="1" kern="0" dirty="0">
                <a:solidFill>
                  <a:srgbClr val="FFC000"/>
                </a:solidFill>
                <a:latin typeface="Calibri"/>
                <a:ea typeface="Microsoft Sans Serif" panose="020B0604020202020204" pitchFamily="34" charset="0"/>
                <a:cs typeface="Calibri"/>
              </a:rPr>
              <a:t> </a:t>
            </a:r>
            <a:r>
              <a:rPr lang="de-DE" sz="2800" b="1" kern="0" dirty="0" err="1">
                <a:solidFill>
                  <a:srgbClr val="FFC000"/>
                </a:solidFill>
                <a:latin typeface="Calibri"/>
                <a:ea typeface="Microsoft Sans Serif" panose="020B0604020202020204" pitchFamily="34" charset="0"/>
                <a:cs typeface="Calibri"/>
              </a:rPr>
              <a:t>today</a:t>
            </a:r>
            <a:endParaRPr lang="de-DE" sz="1400" kern="0" dirty="0">
              <a:solidFill>
                <a:schemeClr val="bg2">
                  <a:lumMod val="50000"/>
                </a:schemeClr>
              </a:solidFill>
              <a:latin typeface="Calibri"/>
              <a:ea typeface="Microsoft Sans Serif" panose="020B0604020202020204" pitchFamily="34" charset="0"/>
              <a:cs typeface="Calibri"/>
            </a:endParaRPr>
          </a:p>
        </p:txBody>
      </p:sp>
      <p:grpSp>
        <p:nvGrpSpPr>
          <p:cNvPr id="60" name="Gruppieren 59"/>
          <p:cNvGrpSpPr/>
          <p:nvPr/>
        </p:nvGrpSpPr>
        <p:grpSpPr>
          <a:xfrm>
            <a:off x="1378504" y="3734054"/>
            <a:ext cx="2351195" cy="1867708"/>
            <a:chOff x="5750068" y="3385126"/>
            <a:chExt cx="2064518" cy="1867708"/>
          </a:xfrm>
        </p:grpSpPr>
        <p:sp>
          <p:nvSpPr>
            <p:cNvPr id="61" name="Gleichschenkliges Dreieck 60"/>
            <p:cNvSpPr/>
            <p:nvPr/>
          </p:nvSpPr>
          <p:spPr>
            <a:xfrm rot="2950359">
              <a:off x="7381640" y="3412462"/>
              <a:ext cx="460282" cy="405610"/>
            </a:xfrm>
            <a:prstGeom prst="triangle">
              <a:avLst/>
            </a:prstGeom>
            <a:solidFill>
              <a:srgbClr val="4597A0"/>
            </a:solidFill>
            <a:ln w="34925" cmpd="sng">
              <a:solidFill>
                <a:srgbClr val="4597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2" name="Gerade Verbindung mit Pfeil 61"/>
            <p:cNvCxnSpPr/>
            <p:nvPr/>
          </p:nvCxnSpPr>
          <p:spPr>
            <a:xfrm flipH="1">
              <a:off x="5750068" y="3628357"/>
              <a:ext cx="1828937" cy="1624477"/>
            </a:xfrm>
            <a:prstGeom prst="straightConnector1">
              <a:avLst/>
            </a:prstGeom>
            <a:solidFill>
              <a:srgbClr val="4597A0"/>
            </a:solidFill>
            <a:ln w="34925" cmpd="sng">
              <a:solidFill>
                <a:srgbClr val="4597A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99194510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t="744" r="692" b="2751"/>
          <a:stretch/>
        </p:blipFill>
        <p:spPr>
          <a:xfrm>
            <a:off x="1624825" y="0"/>
            <a:ext cx="7422531" cy="675020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519175" cy="92098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3600" dirty="0" err="1"/>
              <a:t>Preparatory</a:t>
            </a:r>
            <a:r>
              <a:rPr lang="de-DE" sz="3600" dirty="0"/>
              <a:t> land-</a:t>
            </a:r>
            <a:r>
              <a:rPr lang="de-DE" sz="3600" dirty="0" err="1"/>
              <a:t>use</a:t>
            </a:r>
            <a:r>
              <a:rPr lang="de-DE" sz="3600" dirty="0"/>
              <a:t> plan Wiesbaden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8384" r="78499" b="7689"/>
          <a:stretch/>
        </p:blipFill>
        <p:spPr>
          <a:xfrm>
            <a:off x="197469" y="2869267"/>
            <a:ext cx="1345581" cy="388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319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Thesis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Containment </a:t>
            </a:r>
            <a:r>
              <a:rPr lang="de-DE" dirty="0" err="1"/>
              <a:t>instruments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nature</a:t>
            </a:r>
            <a:r>
              <a:rPr lang="de-DE" dirty="0"/>
              <a:t> </a:t>
            </a:r>
            <a:r>
              <a:rPr lang="de-DE" dirty="0" err="1"/>
              <a:t>conservancy</a:t>
            </a:r>
            <a:r>
              <a:rPr lang="de-DE" dirty="0"/>
              <a:t> </a:t>
            </a:r>
            <a:r>
              <a:rPr lang="de-DE" dirty="0" err="1"/>
              <a:t>concerns</a:t>
            </a:r>
            <a:r>
              <a:rPr lang="de-DE" dirty="0"/>
              <a:t> in German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legislation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resulted</a:t>
            </a:r>
            <a:r>
              <a:rPr lang="de-DE" dirty="0"/>
              <a:t> in an </a:t>
            </a:r>
            <a:r>
              <a:rPr lang="de-DE" dirty="0" err="1"/>
              <a:t>activation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(Innenentwicklung) but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will </a:t>
            </a:r>
            <a:r>
              <a:rPr lang="de-DE" dirty="0" err="1"/>
              <a:t>exacerbate</a:t>
            </a:r>
            <a:r>
              <a:rPr lang="de-DE" dirty="0"/>
              <a:t> </a:t>
            </a:r>
            <a:r>
              <a:rPr lang="de-DE" dirty="0" err="1"/>
              <a:t>housing</a:t>
            </a:r>
            <a:r>
              <a:rPr lang="de-DE" dirty="0"/>
              <a:t> </a:t>
            </a:r>
            <a:r>
              <a:rPr lang="de-DE" dirty="0" err="1"/>
              <a:t>shortage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preventing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urban </a:t>
            </a:r>
            <a:r>
              <a:rPr lang="de-DE" dirty="0" err="1"/>
              <a:t>fringes</a:t>
            </a:r>
            <a:r>
              <a:rPr lang="de-DE" dirty="0"/>
              <a:t> (Außenentwicklung). </a:t>
            </a:r>
          </a:p>
          <a:p>
            <a:r>
              <a:rPr lang="de-DE" dirty="0" err="1"/>
              <a:t>Indicators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crowding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a </a:t>
            </a:r>
            <a:r>
              <a:rPr lang="de-DE" dirty="0" err="1"/>
              <a:t>continous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in </a:t>
            </a:r>
            <a:r>
              <a:rPr lang="de-DE" dirty="0" err="1"/>
              <a:t>housing</a:t>
            </a:r>
            <a:r>
              <a:rPr lang="de-DE" dirty="0"/>
              <a:t> </a:t>
            </a:r>
            <a:r>
              <a:rPr lang="de-DE" dirty="0" err="1"/>
              <a:t>prices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urban </a:t>
            </a:r>
            <a:r>
              <a:rPr lang="de-DE" dirty="0" err="1"/>
              <a:t>agglomerations</a:t>
            </a:r>
            <a:r>
              <a:rPr lang="de-DE" dirty="0"/>
              <a:t>,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Rhine-Main </a:t>
            </a:r>
            <a:r>
              <a:rPr lang="de-DE" dirty="0" err="1"/>
              <a:t>conurbation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0963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156368" cy="1325563"/>
          </a:xfrm>
        </p:spPr>
        <p:txBody>
          <a:bodyPr>
            <a:normAutofit/>
          </a:bodyPr>
          <a:lstStyle/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26171" r="30852" b="612"/>
          <a:stretch/>
        </p:blipFill>
        <p:spPr>
          <a:xfrm>
            <a:off x="3449445" y="0"/>
            <a:ext cx="3687336" cy="716928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140" y="6304002"/>
            <a:ext cx="4532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</a:t>
            </a:r>
            <a:r>
              <a:rPr lang="en-US" sz="1000" dirty="0"/>
              <a:t>Academy for Spatial Research and Planning: </a:t>
            </a:r>
            <a:r>
              <a:rPr lang="de-DE" sz="1000" dirty="0"/>
              <a:t>The </a:t>
            </a:r>
            <a:r>
              <a:rPr lang="de-DE" sz="1000" dirty="0" err="1"/>
              <a:t>Planning</a:t>
            </a:r>
            <a:r>
              <a:rPr lang="de-DE" sz="1000" dirty="0"/>
              <a:t> System </a:t>
            </a:r>
            <a:r>
              <a:rPr lang="de-DE" sz="1000" dirty="0" err="1"/>
              <a:t>and</a:t>
            </a:r>
            <a:endParaRPr lang="de-DE" sz="1000" dirty="0"/>
          </a:p>
          <a:p>
            <a:r>
              <a:rPr lang="de-DE" sz="1000" dirty="0" err="1"/>
              <a:t>Planning</a:t>
            </a:r>
            <a:r>
              <a:rPr lang="de-DE" sz="1000" dirty="0"/>
              <a:t> Terms in Germany, </a:t>
            </a:r>
            <a:r>
              <a:rPr lang="nl-NL" sz="1000" dirty="0"/>
              <a:t>Elke Pahl-Weber, Dietrich Henckel (Eds.)</a:t>
            </a:r>
            <a:r>
              <a:rPr lang="de-DE" sz="1000" dirty="0"/>
              <a:t>, </a:t>
            </a:r>
            <a:r>
              <a:rPr lang="de-DE" sz="1000" dirty="0" err="1"/>
              <a:t>Hanover</a:t>
            </a:r>
            <a:r>
              <a:rPr lang="de-DE" sz="1000" dirty="0"/>
              <a:t> 2008</a:t>
            </a:r>
          </a:p>
          <a:p>
            <a:endParaRPr lang="de-DE" sz="1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Federal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/>
              <a:t>State: Länder</a:t>
            </a:r>
          </a:p>
          <a:p>
            <a:r>
              <a:rPr lang="de-DE" dirty="0" err="1"/>
              <a:t>District</a:t>
            </a:r>
            <a:r>
              <a:rPr lang="de-DE" dirty="0"/>
              <a:t>: Region</a:t>
            </a:r>
          </a:p>
          <a:p>
            <a:r>
              <a:rPr lang="de-DE" dirty="0"/>
              <a:t>Metropolregion</a:t>
            </a:r>
          </a:p>
          <a:p>
            <a:r>
              <a:rPr lang="de-DE" dirty="0"/>
              <a:t>County: Kreis</a:t>
            </a:r>
          </a:p>
          <a:p>
            <a:r>
              <a:rPr lang="de-DE" dirty="0"/>
              <a:t>City: Stadt</a:t>
            </a:r>
          </a:p>
        </p:txBody>
      </p:sp>
      <p:sp>
        <p:nvSpPr>
          <p:cNvPr id="5" name="Ellipse 4"/>
          <p:cNvSpPr/>
          <p:nvPr/>
        </p:nvSpPr>
        <p:spPr>
          <a:xfrm>
            <a:off x="4913971" y="906966"/>
            <a:ext cx="2036956" cy="724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8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360" t="10077" r="97" b="8830"/>
          <a:stretch/>
        </p:blipFill>
        <p:spPr>
          <a:xfrm>
            <a:off x="611188" y="1825625"/>
            <a:ext cx="8237558" cy="45042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039565" cy="935850"/>
          </a:xfrm>
        </p:spPr>
        <p:txBody>
          <a:bodyPr>
            <a:normAutofit/>
          </a:bodyPr>
          <a:lstStyle/>
          <a:p>
            <a:r>
              <a:rPr lang="de-DE" sz="3000" dirty="0"/>
              <a:t>Containment </a:t>
            </a:r>
            <a:r>
              <a:rPr lang="de-DE" sz="3000" dirty="0" err="1"/>
              <a:t>policies</a:t>
            </a:r>
            <a:r>
              <a:rPr lang="de-DE" sz="3000" dirty="0"/>
              <a:t> in German </a:t>
            </a:r>
            <a:r>
              <a:rPr lang="de-DE" sz="3000" dirty="0" err="1"/>
              <a:t>planning</a:t>
            </a:r>
            <a:endParaRPr lang="de-DE" sz="300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611188" y="1782733"/>
            <a:ext cx="8532812" cy="4558594"/>
            <a:chOff x="611188" y="1782733"/>
            <a:chExt cx="8532812" cy="4558594"/>
          </a:xfrm>
        </p:grpSpPr>
        <p:sp>
          <p:nvSpPr>
            <p:cNvPr id="14" name="Rechteck 13"/>
            <p:cNvSpPr/>
            <p:nvPr/>
          </p:nvSpPr>
          <p:spPr>
            <a:xfrm>
              <a:off x="611188" y="1782733"/>
              <a:ext cx="8235446" cy="4558594"/>
            </a:xfrm>
            <a:prstGeom prst="rect">
              <a:avLst/>
            </a:prstGeom>
            <a:solidFill>
              <a:srgbClr val="A6A6A6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Freihandform 5"/>
            <p:cNvSpPr/>
            <p:nvPr/>
          </p:nvSpPr>
          <p:spPr>
            <a:xfrm>
              <a:off x="1628078" y="2527610"/>
              <a:ext cx="7218556" cy="3813717"/>
            </a:xfrm>
            <a:custGeom>
              <a:avLst/>
              <a:gdLst>
                <a:gd name="connsiteX0" fmla="*/ 609600 w 7218556"/>
                <a:gd name="connsiteY0" fmla="*/ 743414 h 3813717"/>
                <a:gd name="connsiteX1" fmla="*/ 654205 w 7218556"/>
                <a:gd name="connsiteY1" fmla="*/ 498088 h 3813717"/>
                <a:gd name="connsiteX2" fmla="*/ 929268 w 7218556"/>
                <a:gd name="connsiteY2" fmla="*/ 520390 h 3813717"/>
                <a:gd name="connsiteX3" fmla="*/ 959005 w 7218556"/>
                <a:gd name="connsiteY3" fmla="*/ 133814 h 3813717"/>
                <a:gd name="connsiteX4" fmla="*/ 1271239 w 7218556"/>
                <a:gd name="connsiteY4" fmla="*/ 0 h 3813717"/>
                <a:gd name="connsiteX5" fmla="*/ 1338146 w 7218556"/>
                <a:gd name="connsiteY5" fmla="*/ 223024 h 3813717"/>
                <a:gd name="connsiteX6" fmla="*/ 1821366 w 7218556"/>
                <a:gd name="connsiteY6" fmla="*/ 319668 h 3813717"/>
                <a:gd name="connsiteX7" fmla="*/ 1806498 w 7218556"/>
                <a:gd name="connsiteY7" fmla="*/ 416312 h 3813717"/>
                <a:gd name="connsiteX8" fmla="*/ 2401229 w 7218556"/>
                <a:gd name="connsiteY8" fmla="*/ 349405 h 3813717"/>
                <a:gd name="connsiteX9" fmla="*/ 2408663 w 7218556"/>
                <a:gd name="connsiteY9" fmla="*/ 624468 h 3813717"/>
                <a:gd name="connsiteX10" fmla="*/ 2743200 w 7218556"/>
                <a:gd name="connsiteY10" fmla="*/ 535258 h 3813717"/>
                <a:gd name="connsiteX11" fmla="*/ 3687337 w 7218556"/>
                <a:gd name="connsiteY11" fmla="*/ 453483 h 3813717"/>
                <a:gd name="connsiteX12" fmla="*/ 3977268 w 7218556"/>
                <a:gd name="connsiteY12" fmla="*/ 423746 h 3813717"/>
                <a:gd name="connsiteX13" fmla="*/ 3992137 w 7218556"/>
                <a:gd name="connsiteY13" fmla="*/ 921834 h 3813717"/>
                <a:gd name="connsiteX14" fmla="*/ 4029307 w 7218556"/>
                <a:gd name="connsiteY14" fmla="*/ 1048214 h 3813717"/>
                <a:gd name="connsiteX15" fmla="*/ 4415883 w 7218556"/>
                <a:gd name="connsiteY15" fmla="*/ 1263805 h 3813717"/>
                <a:gd name="connsiteX16" fmla="*/ 4757854 w 7218556"/>
                <a:gd name="connsiteY16" fmla="*/ 1375317 h 3813717"/>
                <a:gd name="connsiteX17" fmla="*/ 4891668 w 7218556"/>
                <a:gd name="connsiteY17" fmla="*/ 1382751 h 3813717"/>
                <a:gd name="connsiteX18" fmla="*/ 4951142 w 7218556"/>
                <a:gd name="connsiteY18" fmla="*/ 1241502 h 3813717"/>
                <a:gd name="connsiteX19" fmla="*/ 5791200 w 7218556"/>
                <a:gd name="connsiteY19" fmla="*/ 1367883 h 3813717"/>
                <a:gd name="connsiteX20" fmla="*/ 6512312 w 7218556"/>
                <a:gd name="connsiteY20" fmla="*/ 1434790 h 3813717"/>
                <a:gd name="connsiteX21" fmla="*/ 6638693 w 7218556"/>
                <a:gd name="connsiteY21" fmla="*/ 1494263 h 3813717"/>
                <a:gd name="connsiteX22" fmla="*/ 7211122 w 7218556"/>
                <a:gd name="connsiteY22" fmla="*/ 1397619 h 3813717"/>
                <a:gd name="connsiteX23" fmla="*/ 7218556 w 7218556"/>
                <a:gd name="connsiteY23" fmla="*/ 3813717 h 3813717"/>
                <a:gd name="connsiteX24" fmla="*/ 3352800 w 7218556"/>
                <a:gd name="connsiteY24" fmla="*/ 3806283 h 3813717"/>
                <a:gd name="connsiteX25" fmla="*/ 3271024 w 7218556"/>
                <a:gd name="connsiteY25" fmla="*/ 3702205 h 3813717"/>
                <a:gd name="connsiteX26" fmla="*/ 3085171 w 7218556"/>
                <a:gd name="connsiteY26" fmla="*/ 3196683 h 3813717"/>
                <a:gd name="connsiteX27" fmla="*/ 3048000 w 7218556"/>
                <a:gd name="connsiteY27" fmla="*/ 2758068 h 3813717"/>
                <a:gd name="connsiteX28" fmla="*/ 3025698 w 7218556"/>
                <a:gd name="connsiteY28" fmla="*/ 2601951 h 3813717"/>
                <a:gd name="connsiteX29" fmla="*/ 2847278 w 7218556"/>
                <a:gd name="connsiteY29" fmla="*/ 1999785 h 3813717"/>
                <a:gd name="connsiteX30" fmla="*/ 2691161 w 7218556"/>
                <a:gd name="connsiteY30" fmla="*/ 2022088 h 3813717"/>
                <a:gd name="connsiteX31" fmla="*/ 2542478 w 7218556"/>
                <a:gd name="connsiteY31" fmla="*/ 2103863 h 3813717"/>
                <a:gd name="connsiteX32" fmla="*/ 2505307 w 7218556"/>
                <a:gd name="connsiteY32" fmla="*/ 2274849 h 3813717"/>
                <a:gd name="connsiteX33" fmla="*/ 2408663 w 7218556"/>
                <a:gd name="connsiteY33" fmla="*/ 2341756 h 3813717"/>
                <a:gd name="connsiteX34" fmla="*/ 2141034 w 7218556"/>
                <a:gd name="connsiteY34" fmla="*/ 2334322 h 3813717"/>
                <a:gd name="connsiteX35" fmla="*/ 1918010 w 7218556"/>
                <a:gd name="connsiteY35" fmla="*/ 2207941 h 3813717"/>
                <a:gd name="connsiteX36" fmla="*/ 1732156 w 7218556"/>
                <a:gd name="connsiteY36" fmla="*/ 2029522 h 3813717"/>
                <a:gd name="connsiteX37" fmla="*/ 1501698 w 7218556"/>
                <a:gd name="connsiteY37" fmla="*/ 1806497 h 3813717"/>
                <a:gd name="connsiteX38" fmla="*/ 1204332 w 7218556"/>
                <a:gd name="connsiteY38" fmla="*/ 1367883 h 3813717"/>
                <a:gd name="connsiteX39" fmla="*/ 1011044 w 7218556"/>
                <a:gd name="connsiteY39" fmla="*/ 1531434 h 3813717"/>
                <a:gd name="connsiteX40" fmla="*/ 446049 w 7218556"/>
                <a:gd name="connsiteY40" fmla="*/ 1761892 h 3813717"/>
                <a:gd name="connsiteX41" fmla="*/ 386576 w 7218556"/>
                <a:gd name="connsiteY41" fmla="*/ 1628078 h 3813717"/>
                <a:gd name="connsiteX42" fmla="*/ 126381 w 7218556"/>
                <a:gd name="connsiteY42" fmla="*/ 1761892 h 3813717"/>
                <a:gd name="connsiteX43" fmla="*/ 0 w 7218556"/>
                <a:gd name="connsiteY43" fmla="*/ 1776761 h 3813717"/>
                <a:gd name="connsiteX44" fmla="*/ 89210 w 7218556"/>
                <a:gd name="connsiteY44" fmla="*/ 1137424 h 3813717"/>
                <a:gd name="connsiteX45" fmla="*/ 215590 w 7218556"/>
                <a:gd name="connsiteY45" fmla="*/ 1129990 h 3813717"/>
                <a:gd name="connsiteX46" fmla="*/ 237893 w 7218556"/>
                <a:gd name="connsiteY46" fmla="*/ 810322 h 3813717"/>
                <a:gd name="connsiteX47" fmla="*/ 631902 w 7218556"/>
                <a:gd name="connsiteY47" fmla="*/ 825190 h 3813717"/>
                <a:gd name="connsiteX48" fmla="*/ 609600 w 7218556"/>
                <a:gd name="connsiteY48" fmla="*/ 743414 h 381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218556" h="3813717">
                  <a:moveTo>
                    <a:pt x="609600" y="743414"/>
                  </a:moveTo>
                  <a:lnTo>
                    <a:pt x="654205" y="498088"/>
                  </a:lnTo>
                  <a:lnTo>
                    <a:pt x="929268" y="520390"/>
                  </a:lnTo>
                  <a:lnTo>
                    <a:pt x="959005" y="133814"/>
                  </a:lnTo>
                  <a:lnTo>
                    <a:pt x="1271239" y="0"/>
                  </a:lnTo>
                  <a:lnTo>
                    <a:pt x="1338146" y="223024"/>
                  </a:lnTo>
                  <a:lnTo>
                    <a:pt x="1821366" y="319668"/>
                  </a:lnTo>
                  <a:lnTo>
                    <a:pt x="1806498" y="416312"/>
                  </a:lnTo>
                  <a:lnTo>
                    <a:pt x="2401229" y="349405"/>
                  </a:lnTo>
                  <a:lnTo>
                    <a:pt x="2408663" y="624468"/>
                  </a:lnTo>
                  <a:lnTo>
                    <a:pt x="2743200" y="535258"/>
                  </a:lnTo>
                  <a:lnTo>
                    <a:pt x="3687337" y="453483"/>
                  </a:lnTo>
                  <a:lnTo>
                    <a:pt x="3977268" y="423746"/>
                  </a:lnTo>
                  <a:lnTo>
                    <a:pt x="3992137" y="921834"/>
                  </a:lnTo>
                  <a:lnTo>
                    <a:pt x="4029307" y="1048214"/>
                  </a:lnTo>
                  <a:lnTo>
                    <a:pt x="4415883" y="1263805"/>
                  </a:lnTo>
                  <a:lnTo>
                    <a:pt x="4757854" y="1375317"/>
                  </a:lnTo>
                  <a:lnTo>
                    <a:pt x="4891668" y="1382751"/>
                  </a:lnTo>
                  <a:lnTo>
                    <a:pt x="4951142" y="1241502"/>
                  </a:lnTo>
                  <a:lnTo>
                    <a:pt x="5791200" y="1367883"/>
                  </a:lnTo>
                  <a:lnTo>
                    <a:pt x="6512312" y="1434790"/>
                  </a:lnTo>
                  <a:lnTo>
                    <a:pt x="6638693" y="1494263"/>
                  </a:lnTo>
                  <a:lnTo>
                    <a:pt x="7211122" y="1397619"/>
                  </a:lnTo>
                  <a:lnTo>
                    <a:pt x="7218556" y="3813717"/>
                  </a:lnTo>
                  <a:lnTo>
                    <a:pt x="3352800" y="3806283"/>
                  </a:lnTo>
                  <a:lnTo>
                    <a:pt x="3271024" y="3702205"/>
                  </a:lnTo>
                  <a:lnTo>
                    <a:pt x="3085171" y="3196683"/>
                  </a:lnTo>
                  <a:lnTo>
                    <a:pt x="3048000" y="2758068"/>
                  </a:lnTo>
                  <a:lnTo>
                    <a:pt x="3025698" y="2601951"/>
                  </a:lnTo>
                  <a:lnTo>
                    <a:pt x="2847278" y="1999785"/>
                  </a:lnTo>
                  <a:lnTo>
                    <a:pt x="2691161" y="2022088"/>
                  </a:lnTo>
                  <a:lnTo>
                    <a:pt x="2542478" y="2103863"/>
                  </a:lnTo>
                  <a:lnTo>
                    <a:pt x="2505307" y="2274849"/>
                  </a:lnTo>
                  <a:lnTo>
                    <a:pt x="2408663" y="2341756"/>
                  </a:lnTo>
                  <a:lnTo>
                    <a:pt x="2141034" y="2334322"/>
                  </a:lnTo>
                  <a:lnTo>
                    <a:pt x="1918010" y="2207941"/>
                  </a:lnTo>
                  <a:lnTo>
                    <a:pt x="1732156" y="2029522"/>
                  </a:lnTo>
                  <a:lnTo>
                    <a:pt x="1501698" y="1806497"/>
                  </a:lnTo>
                  <a:lnTo>
                    <a:pt x="1204332" y="1367883"/>
                  </a:lnTo>
                  <a:lnTo>
                    <a:pt x="1011044" y="1531434"/>
                  </a:lnTo>
                  <a:lnTo>
                    <a:pt x="446049" y="1761892"/>
                  </a:lnTo>
                  <a:lnTo>
                    <a:pt x="386576" y="1628078"/>
                  </a:lnTo>
                  <a:lnTo>
                    <a:pt x="126381" y="1761892"/>
                  </a:lnTo>
                  <a:lnTo>
                    <a:pt x="0" y="1776761"/>
                  </a:lnTo>
                  <a:lnTo>
                    <a:pt x="89210" y="1137424"/>
                  </a:lnTo>
                  <a:lnTo>
                    <a:pt x="215590" y="1129990"/>
                  </a:lnTo>
                  <a:lnTo>
                    <a:pt x="237893" y="810322"/>
                  </a:lnTo>
                  <a:lnTo>
                    <a:pt x="631902" y="825190"/>
                  </a:lnTo>
                  <a:lnTo>
                    <a:pt x="609600" y="743414"/>
                  </a:ln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636232" y="4512528"/>
              <a:ext cx="28386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 dirty="0"/>
                <a:t>§ 35 BauGB (Baugesetzbuch)</a:t>
              </a:r>
            </a:p>
            <a:p>
              <a:endParaRPr lang="de-DE" sz="2200" b="1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971198" y="5330284"/>
              <a:ext cx="15116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 dirty="0"/>
                <a:t>§ 34 BauGB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305304" y="5421217"/>
              <a:ext cx="28386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 i="1" dirty="0"/>
                <a:t>open </a:t>
              </a:r>
              <a:r>
                <a:rPr lang="de-DE" sz="2200" b="1" i="1" dirty="0" err="1"/>
                <a:t>range</a:t>
              </a:r>
              <a:r>
                <a:rPr lang="de-DE" sz="2200" b="1" i="1" dirty="0"/>
                <a:t> - Außenbereich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531885" y="2045854"/>
              <a:ext cx="28386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 i="1" dirty="0" err="1"/>
                <a:t>built-up</a:t>
              </a:r>
              <a:r>
                <a:rPr lang="de-DE" sz="2200" b="1" i="1" dirty="0"/>
                <a:t> area- Innenbereich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929268" y="2154043"/>
            <a:ext cx="7495435" cy="3183674"/>
            <a:chOff x="929268" y="2154043"/>
            <a:chExt cx="7495435" cy="3183674"/>
          </a:xfrm>
        </p:grpSpPr>
        <p:sp>
          <p:nvSpPr>
            <p:cNvPr id="17" name="Freihandform 16"/>
            <p:cNvSpPr/>
            <p:nvPr/>
          </p:nvSpPr>
          <p:spPr>
            <a:xfrm>
              <a:off x="5710480" y="2154043"/>
              <a:ext cx="2393795" cy="1568605"/>
            </a:xfrm>
            <a:custGeom>
              <a:avLst/>
              <a:gdLst>
                <a:gd name="connsiteX0" fmla="*/ 371707 w 2393795"/>
                <a:gd name="connsiteY0" fmla="*/ 289932 h 1568605"/>
                <a:gd name="connsiteX1" fmla="*/ 1070517 w 2393795"/>
                <a:gd name="connsiteY1" fmla="*/ 133815 h 1568605"/>
                <a:gd name="connsiteX2" fmla="*/ 1152292 w 2393795"/>
                <a:gd name="connsiteY2" fmla="*/ 118947 h 1568605"/>
                <a:gd name="connsiteX3" fmla="*/ 1903141 w 2393795"/>
                <a:gd name="connsiteY3" fmla="*/ 0 h 1568605"/>
                <a:gd name="connsiteX4" fmla="*/ 2103863 w 2393795"/>
                <a:gd name="connsiteY4" fmla="*/ 133815 h 1568605"/>
                <a:gd name="connsiteX5" fmla="*/ 2237678 w 2393795"/>
                <a:gd name="connsiteY5" fmla="*/ 579864 h 1568605"/>
                <a:gd name="connsiteX6" fmla="*/ 2222809 w 2393795"/>
                <a:gd name="connsiteY6" fmla="*/ 1152293 h 1568605"/>
                <a:gd name="connsiteX7" fmla="*/ 2393795 w 2393795"/>
                <a:gd name="connsiteY7" fmla="*/ 1568605 h 1568605"/>
                <a:gd name="connsiteX8" fmla="*/ 2334321 w 2393795"/>
                <a:gd name="connsiteY8" fmla="*/ 1538869 h 1568605"/>
                <a:gd name="connsiteX9" fmla="*/ 1219200 w 2393795"/>
                <a:gd name="connsiteY9" fmla="*/ 1353015 h 1568605"/>
                <a:gd name="connsiteX10" fmla="*/ 416312 w 2393795"/>
                <a:gd name="connsiteY10" fmla="*/ 1300976 h 1568605"/>
                <a:gd name="connsiteX11" fmla="*/ 96643 w 2393795"/>
                <a:gd name="connsiteY11" fmla="*/ 1330713 h 1568605"/>
                <a:gd name="connsiteX12" fmla="*/ 22302 w 2393795"/>
                <a:gd name="connsiteY12" fmla="*/ 981308 h 1568605"/>
                <a:gd name="connsiteX13" fmla="*/ 0 w 2393795"/>
                <a:gd name="connsiteY13" fmla="*/ 349405 h 1568605"/>
                <a:gd name="connsiteX14" fmla="*/ 133814 w 2393795"/>
                <a:gd name="connsiteY14" fmla="*/ 237893 h 1568605"/>
                <a:gd name="connsiteX15" fmla="*/ 386575 w 2393795"/>
                <a:gd name="connsiteY15" fmla="*/ 193288 h 1568605"/>
                <a:gd name="connsiteX16" fmla="*/ 371707 w 2393795"/>
                <a:gd name="connsiteY16" fmla="*/ 289932 h 156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93795" h="1568605">
                  <a:moveTo>
                    <a:pt x="371707" y="289932"/>
                  </a:moveTo>
                  <a:lnTo>
                    <a:pt x="1070517" y="133815"/>
                  </a:lnTo>
                  <a:lnTo>
                    <a:pt x="1152292" y="118947"/>
                  </a:lnTo>
                  <a:lnTo>
                    <a:pt x="1903141" y="0"/>
                  </a:lnTo>
                  <a:lnTo>
                    <a:pt x="2103863" y="133815"/>
                  </a:lnTo>
                  <a:lnTo>
                    <a:pt x="2237678" y="579864"/>
                  </a:lnTo>
                  <a:lnTo>
                    <a:pt x="2222809" y="1152293"/>
                  </a:lnTo>
                  <a:lnTo>
                    <a:pt x="2393795" y="1568605"/>
                  </a:lnTo>
                  <a:lnTo>
                    <a:pt x="2334321" y="1538869"/>
                  </a:lnTo>
                  <a:lnTo>
                    <a:pt x="1219200" y="1353015"/>
                  </a:lnTo>
                  <a:lnTo>
                    <a:pt x="416312" y="1300976"/>
                  </a:lnTo>
                  <a:lnTo>
                    <a:pt x="96643" y="1330713"/>
                  </a:lnTo>
                  <a:lnTo>
                    <a:pt x="22302" y="981308"/>
                  </a:lnTo>
                  <a:lnTo>
                    <a:pt x="0" y="349405"/>
                  </a:lnTo>
                  <a:lnTo>
                    <a:pt x="133814" y="237893"/>
                  </a:lnTo>
                  <a:lnTo>
                    <a:pt x="386575" y="193288"/>
                  </a:lnTo>
                  <a:lnTo>
                    <a:pt x="371707" y="289932"/>
                  </a:ln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843061" y="2516454"/>
              <a:ext cx="25816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 dirty="0"/>
                <a:t>Binding land-</a:t>
              </a:r>
              <a:r>
                <a:rPr lang="de-DE" sz="2200" b="1" dirty="0" err="1"/>
                <a:t>use</a:t>
              </a:r>
              <a:r>
                <a:rPr lang="de-DE" sz="2200" b="1" dirty="0"/>
                <a:t> plan § 30 BauGB</a:t>
              </a:r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929268" y="2512741"/>
              <a:ext cx="773152" cy="2824976"/>
            </a:xfrm>
            <a:custGeom>
              <a:avLst/>
              <a:gdLst>
                <a:gd name="connsiteX0" fmla="*/ 104078 w 773152"/>
                <a:gd name="connsiteY0" fmla="*/ 193288 h 2824976"/>
                <a:gd name="connsiteX1" fmla="*/ 773152 w 773152"/>
                <a:gd name="connsiteY1" fmla="*/ 0 h 2824976"/>
                <a:gd name="connsiteX2" fmla="*/ 683942 w 773152"/>
                <a:gd name="connsiteY2" fmla="*/ 1033347 h 2824976"/>
                <a:gd name="connsiteX3" fmla="*/ 713678 w 773152"/>
                <a:gd name="connsiteY3" fmla="*/ 1137425 h 2824976"/>
                <a:gd name="connsiteX4" fmla="*/ 564995 w 773152"/>
                <a:gd name="connsiteY4" fmla="*/ 2163337 h 2824976"/>
                <a:gd name="connsiteX5" fmla="*/ 728547 w 773152"/>
                <a:gd name="connsiteY5" fmla="*/ 2824976 h 2824976"/>
                <a:gd name="connsiteX6" fmla="*/ 0 w 773152"/>
                <a:gd name="connsiteY6" fmla="*/ 2549913 h 2824976"/>
                <a:gd name="connsiteX7" fmla="*/ 44605 w 773152"/>
                <a:gd name="connsiteY7" fmla="*/ 2029522 h 2824976"/>
                <a:gd name="connsiteX8" fmla="*/ 170986 w 773152"/>
                <a:gd name="connsiteY8" fmla="*/ 1590908 h 2824976"/>
                <a:gd name="connsiteX9" fmla="*/ 223025 w 773152"/>
                <a:gd name="connsiteY9" fmla="*/ 929269 h 2824976"/>
                <a:gd name="connsiteX10" fmla="*/ 104078 w 773152"/>
                <a:gd name="connsiteY10" fmla="*/ 193288 h 282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3152" h="2824976">
                  <a:moveTo>
                    <a:pt x="104078" y="193288"/>
                  </a:moveTo>
                  <a:lnTo>
                    <a:pt x="773152" y="0"/>
                  </a:lnTo>
                  <a:lnTo>
                    <a:pt x="683942" y="1033347"/>
                  </a:lnTo>
                  <a:lnTo>
                    <a:pt x="713678" y="1137425"/>
                  </a:lnTo>
                  <a:lnTo>
                    <a:pt x="564995" y="2163337"/>
                  </a:lnTo>
                  <a:lnTo>
                    <a:pt x="728547" y="2824976"/>
                  </a:lnTo>
                  <a:lnTo>
                    <a:pt x="0" y="2549913"/>
                  </a:lnTo>
                  <a:lnTo>
                    <a:pt x="44605" y="2029522"/>
                  </a:lnTo>
                  <a:lnTo>
                    <a:pt x="170986" y="1590908"/>
                  </a:lnTo>
                  <a:lnTo>
                    <a:pt x="223025" y="929269"/>
                  </a:lnTo>
                  <a:lnTo>
                    <a:pt x="104078" y="193288"/>
                  </a:ln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8197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021087" cy="1325563"/>
          </a:xfrm>
        </p:spPr>
        <p:txBody>
          <a:bodyPr>
            <a:normAutofit/>
          </a:bodyPr>
          <a:lstStyle/>
          <a:p>
            <a:r>
              <a:rPr lang="de-DE" dirty="0"/>
              <a:t>Legal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de-DE"/>
              <a:t>Baugesetzbuch + </a:t>
            </a:r>
            <a:r>
              <a:rPr lang="de-DE" dirty="0"/>
              <a:t>Baunutzungsverordnung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/>
              <a:t>National Planning Law + Land-Use-Code</a:t>
            </a:r>
          </a:p>
          <a:p>
            <a:r>
              <a:rPr lang="de-DE" dirty="0"/>
              <a:t>UVP-Gesetz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Nr. 85/337/EWG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Nr. 97/11/EG 2001 </a:t>
            </a:r>
          </a:p>
          <a:p>
            <a:r>
              <a:rPr lang="de-DE" dirty="0" err="1"/>
              <a:t>Duty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eleborate</a:t>
            </a:r>
            <a:r>
              <a:rPr lang="de-DE" dirty="0"/>
              <a:t> an environmental </a:t>
            </a:r>
            <a:r>
              <a:rPr lang="de-DE" dirty="0" err="1"/>
              <a:t>report</a:t>
            </a:r>
            <a:r>
              <a:rPr lang="de-DE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/>
              <a:t>environmental </a:t>
            </a:r>
            <a:r>
              <a:rPr lang="de-DE" dirty="0" err="1"/>
              <a:t>auditing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obligatorial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plans</a:t>
            </a:r>
            <a:r>
              <a:rPr lang="de-DE" dirty="0"/>
              <a:t> 2004 (</a:t>
            </a:r>
            <a:r>
              <a:rPr lang="de-DE" dirty="0" err="1"/>
              <a:t>exc</a:t>
            </a:r>
            <a:r>
              <a:rPr lang="de-DE" dirty="0"/>
              <a:t>. §13 und §13a BauGB)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adaptation</a:t>
            </a:r>
            <a:r>
              <a:rPr lang="de-DE" dirty="0"/>
              <a:t> („Klimanovelle“ 2011)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/>
              <a:t>Innenentwicklung (2013)</a:t>
            </a:r>
          </a:p>
        </p:txBody>
      </p:sp>
    </p:spTree>
    <p:extLst>
      <p:ext uri="{BB962C8B-B14F-4D97-AF65-F5344CB8AC3E}">
        <p14:creationId xmlns:p14="http://schemas.microsoft.com/office/powerpoint/2010/main" val="1565897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747</Words>
  <Application>Microsoft Office PowerPoint</Application>
  <PresentationFormat>On-screen Show (4:3)</PresentationFormat>
  <Paragraphs>153</Paragraphs>
  <Slides>31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Agfa Rotis Sans Serif</vt:lpstr>
      <vt:lpstr>Arial</vt:lpstr>
      <vt:lpstr>Calibri</vt:lpstr>
      <vt:lpstr>Calibri Light</vt:lpstr>
      <vt:lpstr>Century Gothic</vt:lpstr>
      <vt:lpstr>Microsoft Sans Serif</vt:lpstr>
      <vt:lpstr>Wingdings</vt:lpstr>
      <vt:lpstr>Office Theme</vt:lpstr>
      <vt:lpstr>Containment: a normative frontier German metropolitan areas between „Innen- and Außenentwicklung“</vt:lpstr>
      <vt:lpstr>Germany Metropolitan Areas</vt:lpstr>
      <vt:lpstr>Rhine-Main Metropolitan Area</vt:lpstr>
      <vt:lpstr>Wiesbaden</vt:lpstr>
      <vt:lpstr>Preparatory land-use plan Wiesbaden</vt:lpstr>
      <vt:lpstr>Thesis</vt:lpstr>
      <vt:lpstr>Structure</vt:lpstr>
      <vt:lpstr>Containment policies in German planning</vt:lpstr>
      <vt:lpstr>Legal structure</vt:lpstr>
      <vt:lpstr>Amendments in planning law „Baugesetzbuch“ „30-Hektar-goal sustainability“ </vt:lpstr>
      <vt:lpstr>Housing market indicators*</vt:lpstr>
      <vt:lpstr>Housing prices since 2008 compared</vt:lpstr>
      <vt:lpstr>Growth factor migration</vt:lpstr>
      <vt:lpstr>Job market + crowding effects</vt:lpstr>
      <vt:lpstr>Housing deficit and completed units </vt:lpstr>
      <vt:lpstr>Instruments of Innenentwicklung</vt:lpstr>
      <vt:lpstr>Potentials for „Außenentwicklung“</vt:lpstr>
      <vt:lpstr>Conclusion</vt:lpstr>
      <vt:lpstr>PowerPoint Presentation</vt:lpstr>
      <vt:lpstr>Rhine-Main landscape</vt:lpstr>
      <vt:lpstr>PowerPoint Presentation</vt:lpstr>
      <vt:lpstr>Polarisation</vt:lpstr>
      <vt:lpstr>Containment: a normative frontier German metropolitan areas between „Innen- and Außenentwicklung“</vt:lpstr>
      <vt:lpstr>Examples</vt:lpstr>
      <vt:lpstr>Rhine-Main Regional Plan</vt:lpstr>
      <vt:lpstr>Commuting</vt:lpstr>
      <vt:lpstr>City development concept  Wiesbaden</vt:lpstr>
      <vt:lpstr>City development concept  Areas of impulse </vt:lpstr>
      <vt:lpstr>Legal structure</vt:lpstr>
      <vt:lpstr>Binding  land-use plan</vt:lpstr>
      <vt:lpstr>Planning levels</vt:lpstr>
    </vt:vector>
  </TitlesOfParts>
  <Company>Landeshauptstadt Wiesbaden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Dorsch, Frauke</dc:creator>
  <cp:lastModifiedBy>Leon Thompson</cp:lastModifiedBy>
  <cp:revision>211</cp:revision>
  <cp:lastPrinted>2019-09-03T12:36:48Z</cp:lastPrinted>
  <dcterms:created xsi:type="dcterms:W3CDTF">2019-09-10T20:01:20Z</dcterms:created>
  <dcterms:modified xsi:type="dcterms:W3CDTF">2019-09-12T09:25:58Z</dcterms:modified>
</cp:coreProperties>
</file>