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370" r:id="rId2"/>
    <p:sldId id="346" r:id="rId3"/>
    <p:sldId id="261" r:id="rId4"/>
    <p:sldId id="385" r:id="rId5"/>
    <p:sldId id="384" r:id="rId6"/>
    <p:sldId id="386" r:id="rId7"/>
    <p:sldId id="387" r:id="rId8"/>
    <p:sldId id="390" r:id="rId9"/>
    <p:sldId id="389" r:id="rId10"/>
    <p:sldId id="388" r:id="rId11"/>
    <p:sldId id="392" r:id="rId12"/>
    <p:sldId id="394" r:id="rId13"/>
    <p:sldId id="395" r:id="rId14"/>
    <p:sldId id="396" r:id="rId15"/>
    <p:sldId id="393" r:id="rId16"/>
    <p:sldId id="333" r:id="rId17"/>
    <p:sldId id="304" r:id="rId18"/>
    <p:sldId id="322" r:id="rId19"/>
    <p:sldId id="321" r:id="rId20"/>
    <p:sldId id="324" r:id="rId21"/>
    <p:sldId id="323" r:id="rId22"/>
    <p:sldId id="294" r:id="rId23"/>
    <p:sldId id="290" r:id="rId24"/>
    <p:sldId id="292" r:id="rId25"/>
    <p:sldId id="325" r:id="rId26"/>
    <p:sldId id="328" r:id="rId27"/>
    <p:sldId id="326" r:id="rId28"/>
    <p:sldId id="334" r:id="rId29"/>
    <p:sldId id="350" r:id="rId30"/>
    <p:sldId id="340" r:id="rId31"/>
    <p:sldId id="373" r:id="rId32"/>
    <p:sldId id="374" r:id="rId33"/>
    <p:sldId id="372" r:id="rId34"/>
    <p:sldId id="375" r:id="rId35"/>
    <p:sldId id="338" r:id="rId36"/>
    <p:sldId id="339" r:id="rId37"/>
    <p:sldId id="305" r:id="rId38"/>
    <p:sldId id="352" r:id="rId39"/>
    <p:sldId id="353" r:id="rId40"/>
    <p:sldId id="354" r:id="rId41"/>
    <p:sldId id="368" r:id="rId42"/>
    <p:sldId id="357" r:id="rId43"/>
    <p:sldId id="297" r:id="rId44"/>
    <p:sldId id="312" r:id="rId45"/>
    <p:sldId id="308" r:id="rId46"/>
    <p:sldId id="310" r:id="rId47"/>
    <p:sldId id="309" r:id="rId48"/>
    <p:sldId id="299" r:id="rId49"/>
    <p:sldId id="296" r:id="rId50"/>
    <p:sldId id="298" r:id="rId51"/>
    <p:sldId id="311" r:id="rId52"/>
    <p:sldId id="307" r:id="rId53"/>
    <p:sldId id="286" r:id="rId54"/>
    <p:sldId id="383" r:id="rId55"/>
    <p:sldId id="306" r:id="rId56"/>
    <p:sldId id="262" r:id="rId57"/>
    <p:sldId id="263" r:id="rId58"/>
    <p:sldId id="264" r:id="rId59"/>
    <p:sldId id="265" r:id="rId60"/>
    <p:sldId id="266" r:id="rId61"/>
    <p:sldId id="267" r:id="rId62"/>
    <p:sldId id="376" r:id="rId63"/>
    <p:sldId id="369" r:id="rId64"/>
    <p:sldId id="364" r:id="rId65"/>
    <p:sldId id="362" r:id="rId66"/>
    <p:sldId id="363" r:id="rId67"/>
    <p:sldId id="361" r:id="rId68"/>
    <p:sldId id="391" r:id="rId69"/>
    <p:sldId id="381" r:id="rId70"/>
  </p:sldIdLst>
  <p:sldSz cx="9144000" cy="5149850"/>
  <p:notesSz cx="9144000" cy="5149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8779"/>
    <a:srgbClr val="95968A"/>
    <a:srgbClr val="A3A49A"/>
    <a:srgbClr val="0A7584"/>
    <a:srgbClr val="01424F"/>
    <a:srgbClr val="006699"/>
    <a:srgbClr val="34484E"/>
    <a:srgbClr val="AFC5B9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41" autoAdjust="0"/>
    <p:restoredTop sz="94660"/>
  </p:normalViewPr>
  <p:slideViewPr>
    <p:cSldViewPr>
      <p:cViewPr varScale="1">
        <p:scale>
          <a:sx n="58" d="100"/>
          <a:sy n="58" d="100"/>
        </p:scale>
        <p:origin x="48" y="90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8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8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80E50-A943-48B6-AA35-939143EB40E4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30538" y="644525"/>
            <a:ext cx="3082925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8088"/>
            <a:ext cx="7315200" cy="20288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91088"/>
            <a:ext cx="3962400" cy="258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91088"/>
            <a:ext cx="3962400" cy="258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E9FBF-9B19-4EF6-9473-97ECC7984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262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E9FBF-9B19-4EF6-9473-97ECC7984378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888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Imag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9850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533400" y="898525"/>
            <a:ext cx="7467600" cy="838200"/>
          </a:xfrm>
          <a:prstGeom prst="rect">
            <a:avLst/>
          </a:prstGeom>
        </p:spPr>
        <p:txBody>
          <a:bodyPr/>
          <a:lstStyle>
            <a:lvl1pPr>
              <a:lnSpc>
                <a:spcPts val="4500"/>
              </a:lnSpc>
              <a:defRPr sz="4800" b="1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985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38418A-B143-4CFE-896E-B3CAD88DD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76200" y="-968378"/>
            <a:ext cx="9372600" cy="7029451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452B58E-8CCA-4D81-B33D-AC390A5885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200" y="2651125"/>
            <a:ext cx="8281081" cy="1447800"/>
          </a:xfrm>
        </p:spPr>
        <p:txBody>
          <a:bodyPr/>
          <a:lstStyle/>
          <a:p>
            <a:pPr algn="ctr"/>
            <a:r>
              <a:rPr lang="en-GB" sz="5800" dirty="0"/>
              <a:t>Planning on the Edge</a:t>
            </a:r>
          </a:p>
          <a:p>
            <a:pPr algn="ctr"/>
            <a:r>
              <a:rPr lang="en-GB" sz="4000" dirty="0"/>
              <a:t>Physical Geography as an Influencer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B75A768-8070-4395-B6EC-F54428FE17D9}"/>
              </a:ext>
            </a:extLst>
          </p:cNvPr>
          <p:cNvSpPr/>
          <p:nvPr/>
        </p:nvSpPr>
        <p:spPr>
          <a:xfrm>
            <a:off x="6879001" y="4623317"/>
            <a:ext cx="1935480" cy="228600"/>
          </a:xfrm>
          <a:custGeom>
            <a:avLst/>
            <a:gdLst/>
            <a:ahLst/>
            <a:cxnLst/>
            <a:rect l="l" t="t" r="r" b="b"/>
            <a:pathLst>
              <a:path w="1935479" h="228600">
                <a:moveTo>
                  <a:pt x="551345" y="0"/>
                </a:moveTo>
                <a:lnTo>
                  <a:pt x="483336" y="0"/>
                </a:lnTo>
                <a:lnTo>
                  <a:pt x="483336" y="20853"/>
                </a:lnTo>
                <a:lnTo>
                  <a:pt x="551345" y="20853"/>
                </a:lnTo>
                <a:lnTo>
                  <a:pt x="551345" y="0"/>
                </a:lnTo>
                <a:close/>
              </a:path>
              <a:path w="1935479" h="228600">
                <a:moveTo>
                  <a:pt x="525056" y="40805"/>
                </a:moveTo>
                <a:lnTo>
                  <a:pt x="509638" y="40805"/>
                </a:lnTo>
                <a:lnTo>
                  <a:pt x="437997" y="224891"/>
                </a:lnTo>
                <a:lnTo>
                  <a:pt x="462483" y="224891"/>
                </a:lnTo>
                <a:lnTo>
                  <a:pt x="479704" y="179552"/>
                </a:lnTo>
                <a:lnTo>
                  <a:pt x="480618" y="177736"/>
                </a:lnTo>
                <a:lnTo>
                  <a:pt x="489686" y="155968"/>
                </a:lnTo>
                <a:lnTo>
                  <a:pt x="509638" y="100647"/>
                </a:lnTo>
                <a:lnTo>
                  <a:pt x="512356" y="91579"/>
                </a:lnTo>
                <a:lnTo>
                  <a:pt x="515073" y="84328"/>
                </a:lnTo>
                <a:lnTo>
                  <a:pt x="516890" y="77076"/>
                </a:lnTo>
                <a:lnTo>
                  <a:pt x="539349" y="77076"/>
                </a:lnTo>
                <a:lnTo>
                  <a:pt x="525056" y="40805"/>
                </a:lnTo>
                <a:close/>
              </a:path>
              <a:path w="1935479" h="228600">
                <a:moveTo>
                  <a:pt x="539349" y="77076"/>
                </a:moveTo>
                <a:lnTo>
                  <a:pt x="516890" y="77076"/>
                </a:lnTo>
                <a:lnTo>
                  <a:pt x="520522" y="91579"/>
                </a:lnTo>
                <a:lnTo>
                  <a:pt x="524141" y="100647"/>
                </a:lnTo>
                <a:lnTo>
                  <a:pt x="541375" y="149618"/>
                </a:lnTo>
                <a:lnTo>
                  <a:pt x="551345" y="177736"/>
                </a:lnTo>
                <a:lnTo>
                  <a:pt x="570395" y="224891"/>
                </a:lnTo>
                <a:lnTo>
                  <a:pt x="597598" y="224891"/>
                </a:lnTo>
                <a:lnTo>
                  <a:pt x="539349" y="77076"/>
                </a:lnTo>
                <a:close/>
              </a:path>
              <a:path w="1935479" h="228600">
                <a:moveTo>
                  <a:pt x="24485" y="41706"/>
                </a:moveTo>
                <a:lnTo>
                  <a:pt x="0" y="41706"/>
                </a:lnTo>
                <a:lnTo>
                  <a:pt x="0" y="225793"/>
                </a:lnTo>
                <a:lnTo>
                  <a:pt x="94310" y="225793"/>
                </a:lnTo>
                <a:lnTo>
                  <a:pt x="94310" y="204038"/>
                </a:lnTo>
                <a:lnTo>
                  <a:pt x="24485" y="204038"/>
                </a:lnTo>
                <a:lnTo>
                  <a:pt x="24485" y="41706"/>
                </a:lnTo>
                <a:close/>
              </a:path>
              <a:path w="1935479" h="228600">
                <a:moveTo>
                  <a:pt x="255727" y="41706"/>
                </a:moveTo>
                <a:lnTo>
                  <a:pt x="211289" y="41706"/>
                </a:lnTo>
                <a:lnTo>
                  <a:pt x="211289" y="225793"/>
                </a:lnTo>
                <a:lnTo>
                  <a:pt x="255727" y="225793"/>
                </a:lnTo>
                <a:lnTo>
                  <a:pt x="300144" y="218483"/>
                </a:lnTo>
                <a:lnTo>
                  <a:pt x="322953" y="204038"/>
                </a:lnTo>
                <a:lnTo>
                  <a:pt x="235775" y="204038"/>
                </a:lnTo>
                <a:lnTo>
                  <a:pt x="235775" y="64376"/>
                </a:lnTo>
                <a:lnTo>
                  <a:pt x="330713" y="64376"/>
                </a:lnTo>
                <a:lnTo>
                  <a:pt x="305362" y="48622"/>
                </a:lnTo>
                <a:lnTo>
                  <a:pt x="255727" y="41706"/>
                </a:lnTo>
                <a:close/>
              </a:path>
              <a:path w="1935479" h="228600">
                <a:moveTo>
                  <a:pt x="330713" y="64376"/>
                </a:moveTo>
                <a:lnTo>
                  <a:pt x="257530" y="64376"/>
                </a:lnTo>
                <a:lnTo>
                  <a:pt x="290053" y="69662"/>
                </a:lnTo>
                <a:lnTo>
                  <a:pt x="312966" y="84216"/>
                </a:lnTo>
                <a:lnTo>
                  <a:pt x="326524" y="106081"/>
                </a:lnTo>
                <a:lnTo>
                  <a:pt x="330987" y="133299"/>
                </a:lnTo>
                <a:lnTo>
                  <a:pt x="327033" y="160039"/>
                </a:lnTo>
                <a:lnTo>
                  <a:pt x="314323" y="182613"/>
                </a:lnTo>
                <a:lnTo>
                  <a:pt x="291580" y="198214"/>
                </a:lnTo>
                <a:lnTo>
                  <a:pt x="257530" y="204038"/>
                </a:lnTo>
                <a:lnTo>
                  <a:pt x="322953" y="204038"/>
                </a:lnTo>
                <a:lnTo>
                  <a:pt x="331554" y="198591"/>
                </a:lnTo>
                <a:lnTo>
                  <a:pt x="350212" y="169177"/>
                </a:lnTo>
                <a:lnTo>
                  <a:pt x="356374" y="133299"/>
                </a:lnTo>
                <a:lnTo>
                  <a:pt x="351951" y="96801"/>
                </a:lnTo>
                <a:lnTo>
                  <a:pt x="336192" y="67781"/>
                </a:lnTo>
                <a:lnTo>
                  <a:pt x="330713" y="64376"/>
                </a:lnTo>
                <a:close/>
              </a:path>
              <a:path w="1935479" h="228600">
                <a:moveTo>
                  <a:pt x="748131" y="41706"/>
                </a:moveTo>
                <a:lnTo>
                  <a:pt x="702779" y="41706"/>
                </a:lnTo>
                <a:lnTo>
                  <a:pt x="702779" y="225793"/>
                </a:lnTo>
                <a:lnTo>
                  <a:pt x="748131" y="225793"/>
                </a:lnTo>
                <a:lnTo>
                  <a:pt x="792170" y="218483"/>
                </a:lnTo>
                <a:lnTo>
                  <a:pt x="815013" y="204038"/>
                </a:lnTo>
                <a:lnTo>
                  <a:pt x="727265" y="204038"/>
                </a:lnTo>
                <a:lnTo>
                  <a:pt x="727265" y="64376"/>
                </a:lnTo>
                <a:lnTo>
                  <a:pt x="818727" y="64376"/>
                </a:lnTo>
                <a:lnTo>
                  <a:pt x="792931" y="48622"/>
                </a:lnTo>
                <a:lnTo>
                  <a:pt x="748131" y="41706"/>
                </a:lnTo>
                <a:close/>
              </a:path>
              <a:path w="1935479" h="228600">
                <a:moveTo>
                  <a:pt x="818727" y="64376"/>
                </a:moveTo>
                <a:lnTo>
                  <a:pt x="749935" y="64376"/>
                </a:lnTo>
                <a:lnTo>
                  <a:pt x="782458" y="69662"/>
                </a:lnTo>
                <a:lnTo>
                  <a:pt x="805370" y="84216"/>
                </a:lnTo>
                <a:lnTo>
                  <a:pt x="818929" y="106081"/>
                </a:lnTo>
                <a:lnTo>
                  <a:pt x="823391" y="133299"/>
                </a:lnTo>
                <a:lnTo>
                  <a:pt x="819438" y="160039"/>
                </a:lnTo>
                <a:lnTo>
                  <a:pt x="806727" y="182613"/>
                </a:lnTo>
                <a:lnTo>
                  <a:pt x="783985" y="198214"/>
                </a:lnTo>
                <a:lnTo>
                  <a:pt x="749935" y="204038"/>
                </a:lnTo>
                <a:lnTo>
                  <a:pt x="815013" y="204038"/>
                </a:lnTo>
                <a:lnTo>
                  <a:pt x="823626" y="198591"/>
                </a:lnTo>
                <a:lnTo>
                  <a:pt x="842500" y="169177"/>
                </a:lnTo>
                <a:lnTo>
                  <a:pt x="848791" y="133299"/>
                </a:lnTo>
                <a:lnTo>
                  <a:pt x="842754" y="96801"/>
                </a:lnTo>
                <a:lnTo>
                  <a:pt x="824303" y="67781"/>
                </a:lnTo>
                <a:lnTo>
                  <a:pt x="818727" y="64376"/>
                </a:lnTo>
                <a:close/>
              </a:path>
              <a:path w="1935479" h="228600">
                <a:moveTo>
                  <a:pt x="1049197" y="41706"/>
                </a:moveTo>
                <a:lnTo>
                  <a:pt x="954887" y="41706"/>
                </a:lnTo>
                <a:lnTo>
                  <a:pt x="954887" y="225793"/>
                </a:lnTo>
                <a:lnTo>
                  <a:pt x="1049197" y="225793"/>
                </a:lnTo>
                <a:lnTo>
                  <a:pt x="1049197" y="204038"/>
                </a:lnTo>
                <a:lnTo>
                  <a:pt x="980274" y="204038"/>
                </a:lnTo>
                <a:lnTo>
                  <a:pt x="980274" y="143268"/>
                </a:lnTo>
                <a:lnTo>
                  <a:pt x="1040130" y="143268"/>
                </a:lnTo>
                <a:lnTo>
                  <a:pt x="1040130" y="120599"/>
                </a:lnTo>
                <a:lnTo>
                  <a:pt x="980274" y="120599"/>
                </a:lnTo>
                <a:lnTo>
                  <a:pt x="980274" y="64376"/>
                </a:lnTo>
                <a:lnTo>
                  <a:pt x="1041946" y="64376"/>
                </a:lnTo>
                <a:lnTo>
                  <a:pt x="1049197" y="41706"/>
                </a:lnTo>
                <a:close/>
              </a:path>
              <a:path w="1935479" h="228600">
                <a:moveTo>
                  <a:pt x="1166177" y="194056"/>
                </a:moveTo>
                <a:lnTo>
                  <a:pt x="1155293" y="214007"/>
                </a:lnTo>
                <a:lnTo>
                  <a:pt x="1164020" y="218952"/>
                </a:lnTo>
                <a:lnTo>
                  <a:pt x="1175470" y="223640"/>
                </a:lnTo>
                <a:lnTo>
                  <a:pt x="1189983" y="227137"/>
                </a:lnTo>
                <a:lnTo>
                  <a:pt x="1207897" y="228511"/>
                </a:lnTo>
                <a:lnTo>
                  <a:pt x="1231397" y="225069"/>
                </a:lnTo>
                <a:lnTo>
                  <a:pt x="1250395" y="215252"/>
                </a:lnTo>
                <a:lnTo>
                  <a:pt x="1256652" y="207657"/>
                </a:lnTo>
                <a:lnTo>
                  <a:pt x="1206080" y="207657"/>
                </a:lnTo>
                <a:lnTo>
                  <a:pt x="1193722" y="206425"/>
                </a:lnTo>
                <a:lnTo>
                  <a:pt x="1182724" y="203238"/>
                </a:lnTo>
                <a:lnTo>
                  <a:pt x="1173428" y="198860"/>
                </a:lnTo>
                <a:lnTo>
                  <a:pt x="1166177" y="194056"/>
                </a:lnTo>
                <a:close/>
              </a:path>
              <a:path w="1935479" h="228600">
                <a:moveTo>
                  <a:pt x="1216952" y="40805"/>
                </a:moveTo>
                <a:lnTo>
                  <a:pt x="1193393" y="44488"/>
                </a:lnTo>
                <a:lnTo>
                  <a:pt x="1176039" y="54632"/>
                </a:lnTo>
                <a:lnTo>
                  <a:pt x="1165313" y="69876"/>
                </a:lnTo>
                <a:lnTo>
                  <a:pt x="1161643" y="88861"/>
                </a:lnTo>
                <a:lnTo>
                  <a:pt x="1162479" y="98159"/>
                </a:lnTo>
                <a:lnTo>
                  <a:pt x="1193999" y="136605"/>
                </a:lnTo>
                <a:lnTo>
                  <a:pt x="1216047" y="149285"/>
                </a:lnTo>
                <a:lnTo>
                  <a:pt x="1234013" y="162817"/>
                </a:lnTo>
                <a:lnTo>
                  <a:pt x="1241437" y="181368"/>
                </a:lnTo>
                <a:lnTo>
                  <a:pt x="1238208" y="193507"/>
                </a:lnTo>
                <a:lnTo>
                  <a:pt x="1229879" y="201652"/>
                </a:lnTo>
                <a:lnTo>
                  <a:pt x="1218490" y="206227"/>
                </a:lnTo>
                <a:lnTo>
                  <a:pt x="1206080" y="207657"/>
                </a:lnTo>
                <a:lnTo>
                  <a:pt x="1256652" y="207657"/>
                </a:lnTo>
                <a:lnTo>
                  <a:pt x="1263105" y="199825"/>
                </a:lnTo>
                <a:lnTo>
                  <a:pt x="1267739" y="179552"/>
                </a:lnTo>
                <a:lnTo>
                  <a:pt x="1254985" y="146960"/>
                </a:lnTo>
                <a:lnTo>
                  <a:pt x="1226927" y="126272"/>
                </a:lnTo>
                <a:lnTo>
                  <a:pt x="1198870" y="108647"/>
                </a:lnTo>
                <a:lnTo>
                  <a:pt x="1186116" y="85242"/>
                </a:lnTo>
                <a:lnTo>
                  <a:pt x="1188653" y="75053"/>
                </a:lnTo>
                <a:lnTo>
                  <a:pt x="1195528" y="67668"/>
                </a:lnTo>
                <a:lnTo>
                  <a:pt x="1205635" y="63175"/>
                </a:lnTo>
                <a:lnTo>
                  <a:pt x="1217866" y="61658"/>
                </a:lnTo>
                <a:lnTo>
                  <a:pt x="1259154" y="61658"/>
                </a:lnTo>
                <a:lnTo>
                  <a:pt x="1259573" y="49872"/>
                </a:lnTo>
                <a:lnTo>
                  <a:pt x="1251513" y="46543"/>
                </a:lnTo>
                <a:lnTo>
                  <a:pt x="1242006" y="43638"/>
                </a:lnTo>
                <a:lnTo>
                  <a:pt x="1230626" y="41584"/>
                </a:lnTo>
                <a:lnTo>
                  <a:pt x="1216952" y="40805"/>
                </a:lnTo>
                <a:close/>
              </a:path>
              <a:path w="1935479" h="228600">
                <a:moveTo>
                  <a:pt x="1259154" y="61658"/>
                </a:moveTo>
                <a:lnTo>
                  <a:pt x="1217866" y="61658"/>
                </a:lnTo>
                <a:lnTo>
                  <a:pt x="1229210" y="62637"/>
                </a:lnTo>
                <a:lnTo>
                  <a:pt x="1239964" y="65401"/>
                </a:lnTo>
                <a:lnTo>
                  <a:pt x="1249870" y="69695"/>
                </a:lnTo>
                <a:lnTo>
                  <a:pt x="1258671" y="75260"/>
                </a:lnTo>
                <a:lnTo>
                  <a:pt x="1259154" y="61658"/>
                </a:lnTo>
                <a:close/>
              </a:path>
              <a:path w="1935479" h="228600">
                <a:moveTo>
                  <a:pt x="1405572" y="41706"/>
                </a:moveTo>
                <a:lnTo>
                  <a:pt x="1381099" y="41706"/>
                </a:lnTo>
                <a:lnTo>
                  <a:pt x="1381099" y="225793"/>
                </a:lnTo>
                <a:lnTo>
                  <a:pt x="1405572" y="225793"/>
                </a:lnTo>
                <a:lnTo>
                  <a:pt x="1405572" y="41706"/>
                </a:lnTo>
                <a:close/>
              </a:path>
              <a:path w="1935479" h="228600">
                <a:moveTo>
                  <a:pt x="1605978" y="40805"/>
                </a:moveTo>
                <a:lnTo>
                  <a:pt x="1565811" y="47918"/>
                </a:lnTo>
                <a:lnTo>
                  <a:pt x="1534910" y="67783"/>
                </a:lnTo>
                <a:lnTo>
                  <a:pt x="1515061" y="98187"/>
                </a:lnTo>
                <a:lnTo>
                  <a:pt x="1508048" y="136918"/>
                </a:lnTo>
                <a:lnTo>
                  <a:pt x="1514580" y="173802"/>
                </a:lnTo>
                <a:lnTo>
                  <a:pt x="1533099" y="202779"/>
                </a:lnTo>
                <a:lnTo>
                  <a:pt x="1561991" y="221723"/>
                </a:lnTo>
                <a:lnTo>
                  <a:pt x="1599641" y="228511"/>
                </a:lnTo>
                <a:lnTo>
                  <a:pt x="1619899" y="227137"/>
                </a:lnTo>
                <a:lnTo>
                  <a:pt x="1637949" y="223640"/>
                </a:lnTo>
                <a:lnTo>
                  <a:pt x="1652938" y="218952"/>
                </a:lnTo>
                <a:lnTo>
                  <a:pt x="1664017" y="214007"/>
                </a:lnTo>
                <a:lnTo>
                  <a:pt x="1664017" y="207657"/>
                </a:lnTo>
                <a:lnTo>
                  <a:pt x="1605978" y="207657"/>
                </a:lnTo>
                <a:lnTo>
                  <a:pt x="1576185" y="202429"/>
                </a:lnTo>
                <a:lnTo>
                  <a:pt x="1553956" y="187594"/>
                </a:lnTo>
                <a:lnTo>
                  <a:pt x="1540055" y="164430"/>
                </a:lnTo>
                <a:lnTo>
                  <a:pt x="1535252" y="134213"/>
                </a:lnTo>
                <a:lnTo>
                  <a:pt x="1539800" y="105799"/>
                </a:lnTo>
                <a:lnTo>
                  <a:pt x="1553275" y="83086"/>
                </a:lnTo>
                <a:lnTo>
                  <a:pt x="1575419" y="68026"/>
                </a:lnTo>
                <a:lnTo>
                  <a:pt x="1605978" y="62572"/>
                </a:lnTo>
                <a:lnTo>
                  <a:pt x="1658175" y="62572"/>
                </a:lnTo>
                <a:lnTo>
                  <a:pt x="1658581" y="51689"/>
                </a:lnTo>
                <a:lnTo>
                  <a:pt x="1648960" y="47689"/>
                </a:lnTo>
                <a:lnTo>
                  <a:pt x="1636704" y="44203"/>
                </a:lnTo>
                <a:lnTo>
                  <a:pt x="1622236" y="41739"/>
                </a:lnTo>
                <a:lnTo>
                  <a:pt x="1605978" y="40805"/>
                </a:lnTo>
                <a:close/>
              </a:path>
              <a:path w="1935479" h="228600">
                <a:moveTo>
                  <a:pt x="1664017" y="136029"/>
                </a:moveTo>
                <a:lnTo>
                  <a:pt x="1638630" y="136029"/>
                </a:lnTo>
                <a:lnTo>
                  <a:pt x="1638630" y="200406"/>
                </a:lnTo>
                <a:lnTo>
                  <a:pt x="1633146" y="203071"/>
                </a:lnTo>
                <a:lnTo>
                  <a:pt x="1626047" y="205393"/>
                </a:lnTo>
                <a:lnTo>
                  <a:pt x="1617077" y="207035"/>
                </a:lnTo>
                <a:lnTo>
                  <a:pt x="1605978" y="207657"/>
                </a:lnTo>
                <a:lnTo>
                  <a:pt x="1664017" y="207657"/>
                </a:lnTo>
                <a:lnTo>
                  <a:pt x="1664017" y="136029"/>
                </a:lnTo>
                <a:close/>
              </a:path>
              <a:path w="1935479" h="228600">
                <a:moveTo>
                  <a:pt x="1658175" y="62572"/>
                </a:moveTo>
                <a:lnTo>
                  <a:pt x="1605978" y="62572"/>
                </a:lnTo>
                <a:lnTo>
                  <a:pt x="1621454" y="63931"/>
                </a:lnTo>
                <a:lnTo>
                  <a:pt x="1635228" y="67330"/>
                </a:lnTo>
                <a:lnTo>
                  <a:pt x="1647299" y="71750"/>
                </a:lnTo>
                <a:lnTo>
                  <a:pt x="1657667" y="76174"/>
                </a:lnTo>
                <a:lnTo>
                  <a:pt x="1658175" y="62572"/>
                </a:lnTo>
                <a:close/>
              </a:path>
              <a:path w="1935479" h="228600">
                <a:moveTo>
                  <a:pt x="1803666" y="41706"/>
                </a:moveTo>
                <a:lnTo>
                  <a:pt x="1777365" y="41706"/>
                </a:lnTo>
                <a:lnTo>
                  <a:pt x="1777365" y="225793"/>
                </a:lnTo>
                <a:lnTo>
                  <a:pt x="1801863" y="225793"/>
                </a:lnTo>
                <a:lnTo>
                  <a:pt x="1801810" y="85832"/>
                </a:lnTo>
                <a:lnTo>
                  <a:pt x="1800948" y="80708"/>
                </a:lnTo>
                <a:lnTo>
                  <a:pt x="1832762" y="80708"/>
                </a:lnTo>
                <a:lnTo>
                  <a:pt x="1803666" y="41706"/>
                </a:lnTo>
                <a:close/>
              </a:path>
              <a:path w="1935479" h="228600">
                <a:moveTo>
                  <a:pt x="1832762" y="80708"/>
                </a:moveTo>
                <a:lnTo>
                  <a:pt x="1801863" y="80708"/>
                </a:lnTo>
                <a:lnTo>
                  <a:pt x="1804962" y="85832"/>
                </a:lnTo>
                <a:lnTo>
                  <a:pt x="1809000" y="91809"/>
                </a:lnTo>
                <a:lnTo>
                  <a:pt x="1814229" y="98808"/>
                </a:lnTo>
                <a:lnTo>
                  <a:pt x="1820900" y="106997"/>
                </a:lnTo>
                <a:lnTo>
                  <a:pt x="1911578" y="225793"/>
                </a:lnTo>
                <a:lnTo>
                  <a:pt x="1935162" y="225793"/>
                </a:lnTo>
                <a:lnTo>
                  <a:pt x="1935162" y="184988"/>
                </a:lnTo>
                <a:lnTo>
                  <a:pt x="1908860" y="184988"/>
                </a:lnTo>
                <a:lnTo>
                  <a:pt x="1906255" y="179816"/>
                </a:lnTo>
                <a:lnTo>
                  <a:pt x="1902290" y="173540"/>
                </a:lnTo>
                <a:lnTo>
                  <a:pt x="1896621" y="165734"/>
                </a:lnTo>
                <a:lnTo>
                  <a:pt x="1888909" y="155968"/>
                </a:lnTo>
                <a:lnTo>
                  <a:pt x="1832762" y="80708"/>
                </a:lnTo>
                <a:close/>
              </a:path>
              <a:path w="1935479" h="228600">
                <a:moveTo>
                  <a:pt x="1935162" y="41706"/>
                </a:moveTo>
                <a:lnTo>
                  <a:pt x="1908860" y="41706"/>
                </a:lnTo>
                <a:lnTo>
                  <a:pt x="1908860" y="178638"/>
                </a:lnTo>
                <a:lnTo>
                  <a:pt x="1910676" y="184988"/>
                </a:lnTo>
                <a:lnTo>
                  <a:pt x="1935162" y="184988"/>
                </a:lnTo>
                <a:lnTo>
                  <a:pt x="1935162" y="417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A81C6BD6-6BC0-4953-9AA6-53DECA56D76B}"/>
              </a:ext>
            </a:extLst>
          </p:cNvPr>
          <p:cNvSpPr txBox="1"/>
          <p:nvPr/>
        </p:nvSpPr>
        <p:spPr>
          <a:xfrm>
            <a:off x="609600" y="4193908"/>
            <a:ext cx="5334000" cy="718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690"/>
              </a:lnSpc>
              <a:spcBef>
                <a:spcPts val="100"/>
              </a:spcBef>
            </a:pPr>
            <a:r>
              <a:rPr lang="en-GB" b="1" spc="-20" dirty="0">
                <a:solidFill>
                  <a:srgbClr val="FFFFFF"/>
                </a:solidFill>
                <a:latin typeface="Tw Cen MT" panose="020B0602020104020603" pitchFamily="34" charset="0"/>
                <a:cs typeface="Proforma-Bold"/>
              </a:rPr>
              <a:t>Bernie Foulkes</a:t>
            </a:r>
          </a:p>
          <a:p>
            <a:pPr marL="12700">
              <a:lnSpc>
                <a:spcPts val="2690"/>
              </a:lnSpc>
              <a:spcBef>
                <a:spcPts val="100"/>
              </a:spcBef>
            </a:pPr>
            <a:r>
              <a:rPr lang="en-GB" b="1" spc="-20" dirty="0">
                <a:solidFill>
                  <a:srgbClr val="FFFFFF"/>
                </a:solidFill>
                <a:latin typeface="Tw Cen MT" panose="020B0602020104020603" pitchFamily="34" charset="0"/>
                <a:cs typeface="Proforma-Bold"/>
              </a:rPr>
              <a:t>11</a:t>
            </a:r>
            <a:r>
              <a:rPr lang="en-GB" b="1" spc="-20" baseline="30000" dirty="0">
                <a:solidFill>
                  <a:srgbClr val="FFFFFF"/>
                </a:solidFill>
                <a:latin typeface="Tw Cen MT" panose="020B0602020104020603" pitchFamily="34" charset="0"/>
                <a:cs typeface="Proforma-Bold"/>
              </a:rPr>
              <a:t>th</a:t>
            </a:r>
            <a:r>
              <a:rPr lang="en-GB" b="1" spc="-20" dirty="0">
                <a:solidFill>
                  <a:srgbClr val="FFFFFF"/>
                </a:solidFill>
                <a:latin typeface="Tw Cen MT" panose="020B0602020104020603" pitchFamily="34" charset="0"/>
                <a:cs typeface="Proforma-Bold"/>
              </a:rPr>
              <a:t> September 2019</a:t>
            </a:r>
            <a:endParaRPr dirty="0">
              <a:latin typeface="Tw Cen MT" panose="020B0602020104020603" pitchFamily="34" charset="0"/>
              <a:cs typeface="Proforma-Bold"/>
            </a:endParaRPr>
          </a:p>
        </p:txBody>
      </p:sp>
    </p:spTree>
    <p:extLst>
      <p:ext uri="{BB962C8B-B14F-4D97-AF65-F5344CB8AC3E}">
        <p14:creationId xmlns:p14="http://schemas.microsoft.com/office/powerpoint/2010/main" val="3114188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beach&#10;&#10;Description automatically generated">
            <a:extLst>
              <a:ext uri="{FF2B5EF4-FFF2-40B4-BE49-F238E27FC236}">
                <a16:creationId xmlns:a16="http://schemas.microsoft.com/office/drawing/2014/main" id="{D3A53BBD-717E-4EB8-BD1E-CEA58FE74C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4075"/>
            <a:ext cx="9296400" cy="697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41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92AEE2A7-EC03-42BA-8F2C-B2DE6CF4A3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4075"/>
            <a:ext cx="9347200" cy="70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32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building, ground&#10;&#10;Description automatically generated">
            <a:extLst>
              <a:ext uri="{FF2B5EF4-FFF2-40B4-BE49-F238E27FC236}">
                <a16:creationId xmlns:a16="http://schemas.microsoft.com/office/drawing/2014/main" id="{D4404489-9862-4040-957B-8637706863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911225"/>
            <a:ext cx="9423400" cy="706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28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white building&#10;&#10;Description automatically generated">
            <a:extLst>
              <a:ext uri="{FF2B5EF4-FFF2-40B4-BE49-F238E27FC236}">
                <a16:creationId xmlns:a16="http://schemas.microsoft.com/office/drawing/2014/main" id="{611C17D8-C673-487E-9019-1115613C19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911225"/>
            <a:ext cx="9525000" cy="714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77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C4459B07-6B86-491D-9B2A-647930F0A3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4075"/>
            <a:ext cx="9448800" cy="708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14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rthropod, food, person, table&#10;&#10;Description automatically generated">
            <a:extLst>
              <a:ext uri="{FF2B5EF4-FFF2-40B4-BE49-F238E27FC236}">
                <a16:creationId xmlns:a16="http://schemas.microsoft.com/office/drawing/2014/main" id="{ABE792C7-1D92-4E1C-82E7-A445254BD9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911225"/>
            <a:ext cx="9372600" cy="702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03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38800" y="3108325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61D99F1A-4643-47FB-9037-C73663D0C4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"/>
          <a:stretch/>
        </p:blipFill>
        <p:spPr>
          <a:xfrm>
            <a:off x="0" y="-1"/>
            <a:ext cx="9144000" cy="514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80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58FF2F-E3AF-4F7B-A81E-FA9BF589B3C4}"/>
              </a:ext>
            </a:extLst>
          </p:cNvPr>
          <p:cNvSpPr/>
          <p:nvPr/>
        </p:nvSpPr>
        <p:spPr>
          <a:xfrm>
            <a:off x="0" y="0"/>
            <a:ext cx="9144000" cy="51498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bject 7"/>
          <p:cNvSpPr txBox="1"/>
          <p:nvPr/>
        </p:nvSpPr>
        <p:spPr>
          <a:xfrm>
            <a:off x="509300" y="762001"/>
            <a:ext cx="3787140" cy="706988"/>
          </a:xfrm>
          <a:prstGeom prst="rect">
            <a:avLst/>
          </a:prstGeom>
        </p:spPr>
        <p:txBody>
          <a:bodyPr vert="horz" wrap="square" lIns="0" tIns="203200" rIns="0" bIns="0" rtlCol="0">
            <a:spAutoFit/>
          </a:bodyPr>
          <a:lstStyle/>
          <a:p>
            <a:pPr marL="12700" marR="5080">
              <a:lnSpc>
                <a:spcPct val="75000"/>
              </a:lnSpc>
              <a:spcBef>
                <a:spcPts val="1600"/>
              </a:spcBef>
            </a:pPr>
            <a:r>
              <a:rPr lang="en-GB" sz="4200" b="1" dirty="0">
                <a:solidFill>
                  <a:schemeClr val="bg1"/>
                </a:solidFill>
                <a:latin typeface="Tw Cen MT"/>
                <a:cs typeface="Tw Cen MT"/>
              </a:rPr>
              <a:t>Kaliningrad</a:t>
            </a:r>
            <a:endParaRPr lang="en-GB" sz="4200" dirty="0">
              <a:solidFill>
                <a:schemeClr val="bg1"/>
              </a:solidFill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934330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map&#10;&#10;Description automatically generated">
            <a:extLst>
              <a:ext uri="{FF2B5EF4-FFF2-40B4-BE49-F238E27FC236}">
                <a16:creationId xmlns:a16="http://schemas.microsoft.com/office/drawing/2014/main" id="{727D2BF7-183D-49F4-B106-FDBDB9B064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5" b="11858"/>
          <a:stretch/>
        </p:blipFill>
        <p:spPr>
          <a:xfrm>
            <a:off x="1" y="0"/>
            <a:ext cx="9143999" cy="51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66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0F6068C5-8685-475E-8516-BC316E462E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3"/>
          <a:stretch/>
        </p:blipFill>
        <p:spPr>
          <a:xfrm>
            <a:off x="0" y="-1"/>
            <a:ext cx="9144000" cy="514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16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1230507-EFD6-4399-B027-B79C07C9D3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02309"/>
            <a:ext cx="3183916" cy="4945231"/>
          </a:xfrm>
          <a:prstGeom prst="rect">
            <a:avLst/>
          </a:prstGeom>
        </p:spPr>
      </p:pic>
      <p:pic>
        <p:nvPicPr>
          <p:cNvPr id="3" name="Picture 2" descr="A sunset over 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5310D361-6B0E-485B-AD7E-8C8FDD7EBB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38"/>
          <a:stretch/>
        </p:blipFill>
        <p:spPr>
          <a:xfrm>
            <a:off x="-76200" y="-911224"/>
            <a:ext cx="9423400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23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C4EC02CC-E683-4C09-857A-FD06ABCDF9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40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device&#10;&#10;Description automatically generated">
            <a:extLst>
              <a:ext uri="{FF2B5EF4-FFF2-40B4-BE49-F238E27FC236}">
                <a16:creationId xmlns:a16="http://schemas.microsoft.com/office/drawing/2014/main" id="{ED27DEF7-48C9-423C-B6B5-C756A53E81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58" y="0"/>
            <a:ext cx="7282683" cy="51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76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map&#10;&#10;Description automatically generated">
            <a:extLst>
              <a:ext uri="{FF2B5EF4-FFF2-40B4-BE49-F238E27FC236}">
                <a16:creationId xmlns:a16="http://schemas.microsoft.com/office/drawing/2014/main" id="{DE38F2C3-96FC-4D37-84C8-8761E77F22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8" b="9428"/>
          <a:stretch/>
        </p:blipFill>
        <p:spPr>
          <a:xfrm>
            <a:off x="0" y="0"/>
            <a:ext cx="9144000" cy="51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5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mountain&#10;&#10;Description automatically generated">
            <a:extLst>
              <a:ext uri="{FF2B5EF4-FFF2-40B4-BE49-F238E27FC236}">
                <a16:creationId xmlns:a16="http://schemas.microsoft.com/office/drawing/2014/main" id="{53736BED-62F6-471C-A1F4-B24BE8CED6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1"/>
          <a:stretch/>
        </p:blipFill>
        <p:spPr>
          <a:xfrm>
            <a:off x="0" y="-2451"/>
            <a:ext cx="9144000" cy="515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88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walking on a sidewalk&#10;&#10;Description automatically generated">
            <a:extLst>
              <a:ext uri="{FF2B5EF4-FFF2-40B4-BE49-F238E27FC236}">
                <a16:creationId xmlns:a16="http://schemas.microsoft.com/office/drawing/2014/main" id="{8DF412F5-420E-4D19-8A99-520F84F831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0" y="1"/>
            <a:ext cx="9144000" cy="51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31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D49EF8C0-58BB-4AB5-BA62-7E1C244B6C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22259" r="104" b="10292"/>
          <a:stretch/>
        </p:blipFill>
        <p:spPr>
          <a:xfrm>
            <a:off x="-9476" y="5445"/>
            <a:ext cx="9153476" cy="514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55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walking on a city street&#10;&#10;Description automatically generated">
            <a:extLst>
              <a:ext uri="{FF2B5EF4-FFF2-40B4-BE49-F238E27FC236}">
                <a16:creationId xmlns:a16="http://schemas.microsoft.com/office/drawing/2014/main" id="{B0C9DFC0-0B45-4A5D-8313-CF74A4136D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" t="17290" r="49" b="5876"/>
          <a:stretch/>
        </p:blipFill>
        <p:spPr>
          <a:xfrm>
            <a:off x="0" y="1"/>
            <a:ext cx="9144000" cy="51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02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walking on a sidewalk&#10;&#10;Description automatically generated">
            <a:extLst>
              <a:ext uri="{FF2B5EF4-FFF2-40B4-BE49-F238E27FC236}">
                <a16:creationId xmlns:a16="http://schemas.microsoft.com/office/drawing/2014/main" id="{6F063B72-A079-4814-8A3B-841E6C2C55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0" b="7250"/>
          <a:stretch/>
        </p:blipFill>
        <p:spPr>
          <a:xfrm>
            <a:off x="0" y="0"/>
            <a:ext cx="9144000" cy="51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30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67D72F-7305-4638-BA59-C7D4032C49C5}"/>
              </a:ext>
            </a:extLst>
          </p:cNvPr>
          <p:cNvSpPr/>
          <p:nvPr/>
        </p:nvSpPr>
        <p:spPr>
          <a:xfrm>
            <a:off x="0" y="0"/>
            <a:ext cx="9144000" cy="51498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bject 7"/>
          <p:cNvSpPr txBox="1"/>
          <p:nvPr/>
        </p:nvSpPr>
        <p:spPr>
          <a:xfrm>
            <a:off x="509300" y="762001"/>
            <a:ext cx="3787140" cy="1396921"/>
          </a:xfrm>
          <a:prstGeom prst="rect">
            <a:avLst/>
          </a:prstGeom>
        </p:spPr>
        <p:txBody>
          <a:bodyPr vert="horz" wrap="square" lIns="0" tIns="2032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75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Liverpool</a:t>
            </a:r>
          </a:p>
          <a:p>
            <a:pPr marL="12700" marR="5080" lvl="0" indent="0" algn="l" defTabSz="914400" rtl="0" eaLnBrk="1" fontAlgn="auto" latinLnBrk="0" hangingPunct="1">
              <a:lnSpc>
                <a:spcPct val="75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/>
                <a:ea typeface="+mn-ea"/>
                <a:cs typeface="Tw Cen MT"/>
              </a:rPr>
              <a:t>Baltic Triangle</a:t>
            </a:r>
            <a:endParaRPr kumimoji="0" lang="en-GB" sz="4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/>
              <a:ea typeface="+mn-ea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37624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BDEB89B6-FD67-4A87-92AE-6F0B63F757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" t="13398" r="3982" b="12436"/>
          <a:stretch/>
        </p:blipFill>
        <p:spPr>
          <a:xfrm>
            <a:off x="0" y="-1"/>
            <a:ext cx="9144000" cy="514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64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91F6C-2A02-4355-A3BB-BFAD7DFE6A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0" b="7799"/>
          <a:stretch/>
        </p:blipFill>
        <p:spPr>
          <a:xfrm>
            <a:off x="-15671" y="3175"/>
            <a:ext cx="91596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333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all building in a city&#10;&#10;Description automatically generated">
            <a:extLst>
              <a:ext uri="{FF2B5EF4-FFF2-40B4-BE49-F238E27FC236}">
                <a16:creationId xmlns:a16="http://schemas.microsoft.com/office/drawing/2014/main" id="{ED1223E0-D262-46AB-BC5F-D969C62F5E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" t="9083" r="-49" b="5756"/>
          <a:stretch/>
        </p:blipFill>
        <p:spPr>
          <a:xfrm>
            <a:off x="-1" y="1"/>
            <a:ext cx="9148483" cy="51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80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034604-82A6-43BB-8A07-7F35C88C50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3" b="11853"/>
          <a:stretch/>
        </p:blipFill>
        <p:spPr>
          <a:xfrm rot="10800000">
            <a:off x="-88899" y="-92075"/>
            <a:ext cx="9321798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23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BA57F6-B888-4708-B33C-FE51A3EB19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3" t="-2510" r="30963" b="2510"/>
          <a:stretch/>
        </p:blipFill>
        <p:spPr>
          <a:xfrm rot="5400000">
            <a:off x="2020906" y="-2020908"/>
            <a:ext cx="5483185" cy="952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524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 parked on a city street&#10;&#10;Description automatically generated">
            <a:extLst>
              <a:ext uri="{FF2B5EF4-FFF2-40B4-BE49-F238E27FC236}">
                <a16:creationId xmlns:a16="http://schemas.microsoft.com/office/drawing/2014/main" id="{6B0CDEA3-A117-404D-BB35-3FD6CADC8C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3" b="13354"/>
          <a:stretch/>
        </p:blipFill>
        <p:spPr>
          <a:xfrm>
            <a:off x="-76200" y="-1"/>
            <a:ext cx="9732435" cy="562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95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, outdoor, sky, person&#10;&#10;Description automatically generated">
            <a:extLst>
              <a:ext uri="{FF2B5EF4-FFF2-40B4-BE49-F238E27FC236}">
                <a16:creationId xmlns:a16="http://schemas.microsoft.com/office/drawing/2014/main" id="{912934B8-53EB-49B9-AE79-DFD8FB460E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2" r="32214"/>
          <a:stretch/>
        </p:blipFill>
        <p:spPr>
          <a:xfrm rot="5400000">
            <a:off x="1815806" y="-2162466"/>
            <a:ext cx="5562601" cy="970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349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E367AF46-302D-4892-815B-F014F646E2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0"/>
            <a:ext cx="9144000" cy="514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248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693E91CF-396F-41A0-A75B-20BE91DB83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9" t="35857" r="4999" b="19620"/>
          <a:stretch/>
        </p:blipFill>
        <p:spPr>
          <a:xfrm>
            <a:off x="-838200" y="0"/>
            <a:ext cx="10051800" cy="562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536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0FB1F-01E2-4C9F-92B3-1F46A209E69E}"/>
              </a:ext>
            </a:extLst>
          </p:cNvPr>
          <p:cNvSpPr/>
          <p:nvPr/>
        </p:nvSpPr>
        <p:spPr>
          <a:xfrm>
            <a:off x="0" y="0"/>
            <a:ext cx="9144000" cy="51498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bject 7"/>
          <p:cNvSpPr txBox="1"/>
          <p:nvPr/>
        </p:nvSpPr>
        <p:spPr>
          <a:xfrm>
            <a:off x="509300" y="762001"/>
            <a:ext cx="3787140" cy="706988"/>
          </a:xfrm>
          <a:prstGeom prst="rect">
            <a:avLst/>
          </a:prstGeom>
        </p:spPr>
        <p:txBody>
          <a:bodyPr vert="horz" wrap="square" lIns="0" tIns="203200" rIns="0" bIns="0" rtlCol="0">
            <a:spAutoFit/>
          </a:bodyPr>
          <a:lstStyle/>
          <a:p>
            <a:pPr marL="12700" marR="5080">
              <a:lnSpc>
                <a:spcPct val="75000"/>
              </a:lnSpc>
              <a:spcBef>
                <a:spcPts val="1600"/>
              </a:spcBef>
            </a:pPr>
            <a:r>
              <a:rPr lang="en-GB" sz="4200" b="1" dirty="0">
                <a:solidFill>
                  <a:schemeClr val="bg1"/>
                </a:solidFill>
                <a:latin typeface="Tw Cen MT"/>
                <a:cs typeface="Tw Cen MT"/>
              </a:rPr>
              <a:t>Plymouth</a:t>
            </a:r>
            <a:endParaRPr lang="en-GB" sz="4200" dirty="0">
              <a:solidFill>
                <a:schemeClr val="bg1"/>
              </a:solidFill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9253456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6E1127C-35CF-4727-8F86-33035EDF78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" t="13008" r="3982" b="13659"/>
          <a:stretch/>
        </p:blipFill>
        <p:spPr>
          <a:xfrm>
            <a:off x="0" y="-1"/>
            <a:ext cx="9144000" cy="514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5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109ABFC-6159-4370-8C79-8C4C7D2BC8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" b="18125"/>
          <a:stretch/>
        </p:blipFill>
        <p:spPr>
          <a:xfrm>
            <a:off x="440644" y="0"/>
            <a:ext cx="8262712" cy="51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62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beach near a body of water&#10;&#10;Description automatically generated">
            <a:extLst>
              <a:ext uri="{FF2B5EF4-FFF2-40B4-BE49-F238E27FC236}">
                <a16:creationId xmlns:a16="http://schemas.microsoft.com/office/drawing/2014/main" id="{E1F0AE4A-4249-4715-8924-D7C5C259F0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4075"/>
            <a:ext cx="9220200" cy="691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566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tall building in a city&#10;&#10;Description automatically generated">
            <a:extLst>
              <a:ext uri="{FF2B5EF4-FFF2-40B4-BE49-F238E27FC236}">
                <a16:creationId xmlns:a16="http://schemas.microsoft.com/office/drawing/2014/main" id="{80D6D42E-799E-4BAE-87FE-37740E67F3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577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indoor, cake, LEGO&#10;&#10;Description automatically generated">
            <a:extLst>
              <a:ext uri="{FF2B5EF4-FFF2-40B4-BE49-F238E27FC236}">
                <a16:creationId xmlns:a16="http://schemas.microsoft.com/office/drawing/2014/main" id="{1A21A0EB-A101-495D-8425-0CAF1F2055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10287" r="104" b="5009"/>
          <a:stretch/>
        </p:blipFill>
        <p:spPr>
          <a:xfrm>
            <a:off x="0" y="0"/>
            <a:ext cx="9144000" cy="51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288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C4BA6C7-BB90-40BA-A41C-9129E99815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366" y="0"/>
            <a:ext cx="6433268" cy="51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605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in a park&#10;&#10;Description automatically generated">
            <a:extLst>
              <a:ext uri="{FF2B5EF4-FFF2-40B4-BE49-F238E27FC236}">
                <a16:creationId xmlns:a16="http://schemas.microsoft.com/office/drawing/2014/main" id="{A232508F-ABE0-4681-B532-5014F52477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" r="4131"/>
          <a:stretch/>
        </p:blipFill>
        <p:spPr>
          <a:xfrm>
            <a:off x="0" y="0"/>
            <a:ext cx="9144000" cy="51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392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oat is docked next to a body of water&#10;&#10;Description automatically generated">
            <a:extLst>
              <a:ext uri="{FF2B5EF4-FFF2-40B4-BE49-F238E27FC236}">
                <a16:creationId xmlns:a16="http://schemas.microsoft.com/office/drawing/2014/main" id="{0E36F721-B09D-4D90-8A2F-2FDA842A15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8" b="18009"/>
          <a:stretch/>
        </p:blipFill>
        <p:spPr>
          <a:xfrm>
            <a:off x="0" y="0"/>
            <a:ext cx="9144000" cy="51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204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rick building&#10;&#10;Description automatically generated">
            <a:extLst>
              <a:ext uri="{FF2B5EF4-FFF2-40B4-BE49-F238E27FC236}">
                <a16:creationId xmlns:a16="http://schemas.microsoft.com/office/drawing/2014/main" id="{CCBB341C-FB75-4564-8082-A253BF361F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" t="12429" r="-65" b="12429"/>
          <a:stretch/>
        </p:blipFill>
        <p:spPr>
          <a:xfrm>
            <a:off x="5922" y="0"/>
            <a:ext cx="9138078" cy="51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055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4C60F2A6-B7BF-4D73-B055-87BB585582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1" b="17862"/>
          <a:stretch/>
        </p:blipFill>
        <p:spPr>
          <a:xfrm>
            <a:off x="0" y="1"/>
            <a:ext cx="9144000" cy="51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842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19A63D85-AB37-4D31-B6C4-B61B9704D9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" t="12454" r="74" b="12454"/>
          <a:stretch/>
        </p:blipFill>
        <p:spPr>
          <a:xfrm>
            <a:off x="0" y="1"/>
            <a:ext cx="9143999" cy="51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604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E26FA92C-9289-45EE-AB11-4655BD878E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"/>
          <a:stretch/>
        </p:blipFill>
        <p:spPr>
          <a:xfrm>
            <a:off x="0" y="0"/>
            <a:ext cx="9144000" cy="51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497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B63D6BC4-EAA3-4E9E-8986-FD6A83F201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" r="5543"/>
          <a:stretch/>
        </p:blipFill>
        <p:spPr>
          <a:xfrm>
            <a:off x="0" y="0"/>
            <a:ext cx="9144000" cy="514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55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088E2791-FD23-4308-A050-CE3BC1D9A6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"/>
            <a:ext cx="9525000" cy="714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586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walking on a city street&#10;&#10;Description automatically generated">
            <a:extLst>
              <a:ext uri="{FF2B5EF4-FFF2-40B4-BE49-F238E27FC236}">
                <a16:creationId xmlns:a16="http://schemas.microsoft.com/office/drawing/2014/main" id="{2E03C1A1-4DDA-433E-98A6-B5347949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2"/>
          <a:stretch/>
        </p:blipFill>
        <p:spPr>
          <a:xfrm>
            <a:off x="0" y="-1"/>
            <a:ext cx="9144000" cy="514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234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303E27C7-DCC1-4294-9700-0F94191A35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550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3B565BE7-7D67-4B48-B1F2-64B7BFD73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142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98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bject 7"/>
          <p:cNvSpPr txBox="1"/>
          <p:nvPr/>
        </p:nvSpPr>
        <p:spPr>
          <a:xfrm>
            <a:off x="635650" y="1050925"/>
            <a:ext cx="7872700" cy="706988"/>
          </a:xfrm>
          <a:prstGeom prst="rect">
            <a:avLst/>
          </a:prstGeom>
        </p:spPr>
        <p:txBody>
          <a:bodyPr vert="horz" wrap="square" lIns="0" tIns="203200" rIns="0" bIns="0" rtlCol="0">
            <a:spAutoFit/>
          </a:bodyPr>
          <a:lstStyle/>
          <a:p>
            <a:pPr marL="12700" marR="5080">
              <a:lnSpc>
                <a:spcPct val="75000"/>
              </a:lnSpc>
              <a:spcBef>
                <a:spcPts val="1600"/>
              </a:spcBef>
            </a:pPr>
            <a:r>
              <a:rPr lang="en-GB" sz="4200" b="1" dirty="0">
                <a:solidFill>
                  <a:schemeClr val="bg1"/>
                </a:solidFill>
                <a:latin typeface="Tw Cen MT"/>
                <a:cs typeface="Tw Cen MT"/>
              </a:rPr>
              <a:t>The jeopardy of life on the edge</a:t>
            </a:r>
            <a:endParaRPr lang="en-GB" sz="4200" dirty="0">
              <a:solidFill>
                <a:schemeClr val="bg1"/>
              </a:solidFill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B73EF1-74B7-4C98-8954-71E64F6B5D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3" b="7103"/>
          <a:stretch/>
        </p:blipFill>
        <p:spPr>
          <a:xfrm>
            <a:off x="-2531" y="3175"/>
            <a:ext cx="91465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213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592ABA-37DD-4727-A49F-2328018573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5" b="2009"/>
          <a:stretch/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531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8AAE9D-6B4D-4988-9BC7-BE516559B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b="12137"/>
          <a:stretch/>
        </p:blipFill>
        <p:spPr>
          <a:xfrm>
            <a:off x="-921" y="3176"/>
            <a:ext cx="915874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301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8716AC-6377-4665-86AA-D394A29D6D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3" b="4689"/>
          <a:stretch/>
        </p:blipFill>
        <p:spPr>
          <a:xfrm>
            <a:off x="0" y="3176"/>
            <a:ext cx="9139612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542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7D8E35-8A85-4DF3-8353-1217F9F54D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" y="-203310"/>
            <a:ext cx="9159565" cy="610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496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92BD40-1A04-42FE-991D-2ABB87C976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61" b="21735"/>
          <a:stretch/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98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ground, outdoor, water&#10;&#10;Description automatically generated">
            <a:extLst>
              <a:ext uri="{FF2B5EF4-FFF2-40B4-BE49-F238E27FC236}">
                <a16:creationId xmlns:a16="http://schemas.microsoft.com/office/drawing/2014/main" id="{7C7D45BA-94EF-4876-B019-B5030E9617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-320675"/>
            <a:ext cx="9220200" cy="691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119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9EAB5C-9C3B-4FE4-8B97-7B403CCF75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2" b="7901"/>
          <a:stretch/>
        </p:blipFill>
        <p:spPr>
          <a:xfrm>
            <a:off x="-15263" y="3175"/>
            <a:ext cx="9168996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404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942546-8B1C-45A7-BA48-DC3F2D5307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2" b="7901"/>
          <a:stretch/>
        </p:blipFill>
        <p:spPr>
          <a:xfrm>
            <a:off x="-15671" y="3175"/>
            <a:ext cx="91698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118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98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bject 7"/>
          <p:cNvSpPr txBox="1"/>
          <p:nvPr/>
        </p:nvSpPr>
        <p:spPr>
          <a:xfrm>
            <a:off x="635650" y="1050925"/>
            <a:ext cx="7872700" cy="706988"/>
          </a:xfrm>
          <a:prstGeom prst="rect">
            <a:avLst/>
          </a:prstGeom>
        </p:spPr>
        <p:txBody>
          <a:bodyPr vert="horz" wrap="square" lIns="0" tIns="203200" rIns="0" bIns="0" rtlCol="0">
            <a:spAutoFit/>
          </a:bodyPr>
          <a:lstStyle/>
          <a:p>
            <a:pPr marL="12700" marR="5080">
              <a:lnSpc>
                <a:spcPct val="75000"/>
              </a:lnSpc>
              <a:spcBef>
                <a:spcPts val="1600"/>
              </a:spcBef>
            </a:pPr>
            <a:r>
              <a:rPr lang="en-GB" sz="4200" b="1" dirty="0">
                <a:solidFill>
                  <a:schemeClr val="bg1"/>
                </a:solidFill>
                <a:latin typeface="Tw Cen MT"/>
                <a:cs typeface="Tw Cen MT"/>
              </a:rPr>
              <a:t>Looking out, not looking back</a:t>
            </a:r>
            <a:endParaRPr lang="en-GB" sz="4200" dirty="0">
              <a:solidFill>
                <a:schemeClr val="bg1"/>
              </a:solidFill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97512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9836E-ECEF-4EEB-B1F5-B9AF661F75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7036" r="3333" b="6190"/>
          <a:stretch/>
        </p:blipFill>
        <p:spPr>
          <a:xfrm>
            <a:off x="0" y="0"/>
            <a:ext cx="9144000" cy="51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477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body of water with buildings in the background&#10;&#10;Description automatically generated">
            <a:extLst>
              <a:ext uri="{FF2B5EF4-FFF2-40B4-BE49-F238E27FC236}">
                <a16:creationId xmlns:a16="http://schemas.microsoft.com/office/drawing/2014/main" id="{B1BDB758-E8AA-47B2-8421-EE59A25C1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96400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183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14FC1486-0368-45FA-836F-B14DD0704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925"/>
            <a:ext cx="9144000" cy="45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7FB3CB-CDEC-4779-9115-24C3B33A9D48}"/>
              </a:ext>
            </a:extLst>
          </p:cNvPr>
          <p:cNvSpPr txBox="1"/>
          <p:nvPr/>
        </p:nvSpPr>
        <p:spPr>
          <a:xfrm>
            <a:off x="8154053" y="4626447"/>
            <a:ext cx="19798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latin typeface="Tw Cen MT" panose="020B0602020104020603" pitchFamily="34" charset="0"/>
              </a:rPr>
              <a:t>© Oliver Design</a:t>
            </a:r>
          </a:p>
        </p:txBody>
      </p:sp>
    </p:spTree>
    <p:extLst>
      <p:ext uri="{BB962C8B-B14F-4D97-AF65-F5344CB8AC3E}">
        <p14:creationId xmlns:p14="http://schemas.microsoft.com/office/powerpoint/2010/main" val="2131376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BE026B07-C313-4951-A841-E600B9A7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075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riding on the back of a boat&#10;&#10;Description automatically generated">
            <a:extLst>
              <a:ext uri="{FF2B5EF4-FFF2-40B4-BE49-F238E27FC236}">
                <a16:creationId xmlns:a16="http://schemas.microsoft.com/office/drawing/2014/main" id="{CDC87F39-F91B-47D4-8701-9C03701E0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84" y="-777875"/>
            <a:ext cx="9283284" cy="6173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3C0458-A7BE-4B15-9FDC-17E560432EA9}"/>
              </a:ext>
            </a:extLst>
          </p:cNvPr>
          <p:cNvSpPr txBox="1"/>
          <p:nvPr/>
        </p:nvSpPr>
        <p:spPr>
          <a:xfrm>
            <a:off x="6477000" y="4860925"/>
            <a:ext cx="19798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latin typeface="Tw Cen MT" panose="020B0602020104020603" pitchFamily="34" charset="0"/>
              </a:rPr>
              <a:t>© Johannes Eisele - AFP &amp; Getty Images</a:t>
            </a:r>
          </a:p>
        </p:txBody>
      </p:sp>
    </p:spTree>
    <p:extLst>
      <p:ext uri="{BB962C8B-B14F-4D97-AF65-F5344CB8AC3E}">
        <p14:creationId xmlns:p14="http://schemas.microsoft.com/office/powerpoint/2010/main" val="20470150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98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bject 7"/>
          <p:cNvSpPr txBox="1"/>
          <p:nvPr/>
        </p:nvSpPr>
        <p:spPr>
          <a:xfrm>
            <a:off x="635650" y="1050925"/>
            <a:ext cx="7872700" cy="3348737"/>
          </a:xfrm>
          <a:prstGeom prst="rect">
            <a:avLst/>
          </a:prstGeom>
        </p:spPr>
        <p:txBody>
          <a:bodyPr vert="horz" wrap="square" lIns="0" tIns="203200" rIns="0" bIns="0" rtlCol="0">
            <a:spAutoFit/>
          </a:bodyPr>
          <a:lstStyle/>
          <a:p>
            <a:pPr marL="469900" marR="5080" indent="-457200">
              <a:lnSpc>
                <a:spcPct val="75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bg1"/>
                </a:solidFill>
                <a:latin typeface="Tw Cen MT"/>
                <a:cs typeface="Tw Cen MT"/>
              </a:rPr>
              <a:t>Connecting people and place through landscape</a:t>
            </a:r>
          </a:p>
          <a:p>
            <a:pPr marL="469900" marR="5080" indent="-457200">
              <a:lnSpc>
                <a:spcPct val="75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bg1"/>
                </a:solidFill>
                <a:latin typeface="Tw Cen MT"/>
                <a:cs typeface="Tw Cen MT"/>
              </a:rPr>
              <a:t>The human experience- feeding the </a:t>
            </a:r>
            <a:r>
              <a:rPr lang="en-GB" sz="2800" b="1" dirty="0" err="1">
                <a:solidFill>
                  <a:schemeClr val="bg1"/>
                </a:solidFill>
                <a:latin typeface="Tw Cen MT"/>
                <a:cs typeface="Tw Cen MT"/>
              </a:rPr>
              <a:t>the</a:t>
            </a:r>
            <a:r>
              <a:rPr lang="en-GB" sz="2800" b="1" dirty="0">
                <a:solidFill>
                  <a:schemeClr val="bg1"/>
                </a:solidFill>
                <a:latin typeface="Tw Cen MT"/>
                <a:cs typeface="Tw Cen MT"/>
              </a:rPr>
              <a:t> senses</a:t>
            </a:r>
          </a:p>
          <a:p>
            <a:pPr marL="469900" marR="5080" indent="-457200">
              <a:lnSpc>
                <a:spcPct val="75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bg1"/>
                </a:solidFill>
                <a:latin typeface="Tw Cen MT"/>
                <a:cs typeface="Tw Cen MT"/>
              </a:rPr>
              <a:t>Authenticity – rooted in place and history</a:t>
            </a:r>
          </a:p>
          <a:p>
            <a:pPr marL="469900" marR="5080" indent="-457200">
              <a:lnSpc>
                <a:spcPct val="75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bg1"/>
                </a:solidFill>
                <a:latin typeface="Tw Cen MT"/>
                <a:cs typeface="Tw Cen MT"/>
              </a:rPr>
              <a:t>Turning threat into part of the experience</a:t>
            </a:r>
          </a:p>
          <a:p>
            <a:pPr marL="469900" marR="5080" indent="-457200">
              <a:lnSpc>
                <a:spcPct val="75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bg1"/>
                </a:solidFill>
                <a:latin typeface="Tw Cen MT"/>
                <a:cs typeface="Tw Cen MT"/>
              </a:rPr>
              <a:t>Looking forward and loving geography  </a:t>
            </a:r>
          </a:p>
          <a:p>
            <a:pPr marL="12700" marR="5080">
              <a:lnSpc>
                <a:spcPct val="75000"/>
              </a:lnSpc>
              <a:spcBef>
                <a:spcPts val="1600"/>
              </a:spcBef>
            </a:pPr>
            <a:endParaRPr lang="en-GB" sz="4200" dirty="0">
              <a:solidFill>
                <a:schemeClr val="bg1"/>
              </a:solidFill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7832530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38418A-B143-4CFE-896E-B3CAD88DD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76200" y="-968378"/>
            <a:ext cx="9372600" cy="7029451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452B58E-8CCA-4D81-B33D-AC390A5885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459" y="2756597"/>
            <a:ext cx="8281081" cy="1447800"/>
          </a:xfrm>
        </p:spPr>
        <p:txBody>
          <a:bodyPr/>
          <a:lstStyle/>
          <a:p>
            <a:pPr algn="ctr"/>
            <a:r>
              <a:rPr lang="en-GB" sz="5800" dirty="0"/>
              <a:t>Planning on the Edge</a:t>
            </a:r>
          </a:p>
          <a:p>
            <a:pPr algn="ctr"/>
            <a:r>
              <a:rPr lang="en-GB" sz="4000" dirty="0"/>
              <a:t>Thank you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B75A768-8070-4395-B6EC-F54428FE17D9}"/>
              </a:ext>
            </a:extLst>
          </p:cNvPr>
          <p:cNvSpPr/>
          <p:nvPr/>
        </p:nvSpPr>
        <p:spPr>
          <a:xfrm>
            <a:off x="6879001" y="4623317"/>
            <a:ext cx="1935480" cy="228600"/>
          </a:xfrm>
          <a:custGeom>
            <a:avLst/>
            <a:gdLst/>
            <a:ahLst/>
            <a:cxnLst/>
            <a:rect l="l" t="t" r="r" b="b"/>
            <a:pathLst>
              <a:path w="1935479" h="228600">
                <a:moveTo>
                  <a:pt x="551345" y="0"/>
                </a:moveTo>
                <a:lnTo>
                  <a:pt x="483336" y="0"/>
                </a:lnTo>
                <a:lnTo>
                  <a:pt x="483336" y="20853"/>
                </a:lnTo>
                <a:lnTo>
                  <a:pt x="551345" y="20853"/>
                </a:lnTo>
                <a:lnTo>
                  <a:pt x="551345" y="0"/>
                </a:lnTo>
                <a:close/>
              </a:path>
              <a:path w="1935479" h="228600">
                <a:moveTo>
                  <a:pt x="525056" y="40805"/>
                </a:moveTo>
                <a:lnTo>
                  <a:pt x="509638" y="40805"/>
                </a:lnTo>
                <a:lnTo>
                  <a:pt x="437997" y="224891"/>
                </a:lnTo>
                <a:lnTo>
                  <a:pt x="462483" y="224891"/>
                </a:lnTo>
                <a:lnTo>
                  <a:pt x="479704" y="179552"/>
                </a:lnTo>
                <a:lnTo>
                  <a:pt x="480618" y="177736"/>
                </a:lnTo>
                <a:lnTo>
                  <a:pt x="489686" y="155968"/>
                </a:lnTo>
                <a:lnTo>
                  <a:pt x="509638" y="100647"/>
                </a:lnTo>
                <a:lnTo>
                  <a:pt x="512356" y="91579"/>
                </a:lnTo>
                <a:lnTo>
                  <a:pt x="515073" y="84328"/>
                </a:lnTo>
                <a:lnTo>
                  <a:pt x="516890" y="77076"/>
                </a:lnTo>
                <a:lnTo>
                  <a:pt x="539349" y="77076"/>
                </a:lnTo>
                <a:lnTo>
                  <a:pt x="525056" y="40805"/>
                </a:lnTo>
                <a:close/>
              </a:path>
              <a:path w="1935479" h="228600">
                <a:moveTo>
                  <a:pt x="539349" y="77076"/>
                </a:moveTo>
                <a:lnTo>
                  <a:pt x="516890" y="77076"/>
                </a:lnTo>
                <a:lnTo>
                  <a:pt x="520522" y="91579"/>
                </a:lnTo>
                <a:lnTo>
                  <a:pt x="524141" y="100647"/>
                </a:lnTo>
                <a:lnTo>
                  <a:pt x="541375" y="149618"/>
                </a:lnTo>
                <a:lnTo>
                  <a:pt x="551345" y="177736"/>
                </a:lnTo>
                <a:lnTo>
                  <a:pt x="570395" y="224891"/>
                </a:lnTo>
                <a:lnTo>
                  <a:pt x="597598" y="224891"/>
                </a:lnTo>
                <a:lnTo>
                  <a:pt x="539349" y="77076"/>
                </a:lnTo>
                <a:close/>
              </a:path>
              <a:path w="1935479" h="228600">
                <a:moveTo>
                  <a:pt x="24485" y="41706"/>
                </a:moveTo>
                <a:lnTo>
                  <a:pt x="0" y="41706"/>
                </a:lnTo>
                <a:lnTo>
                  <a:pt x="0" y="225793"/>
                </a:lnTo>
                <a:lnTo>
                  <a:pt x="94310" y="225793"/>
                </a:lnTo>
                <a:lnTo>
                  <a:pt x="94310" y="204038"/>
                </a:lnTo>
                <a:lnTo>
                  <a:pt x="24485" y="204038"/>
                </a:lnTo>
                <a:lnTo>
                  <a:pt x="24485" y="41706"/>
                </a:lnTo>
                <a:close/>
              </a:path>
              <a:path w="1935479" h="228600">
                <a:moveTo>
                  <a:pt x="255727" y="41706"/>
                </a:moveTo>
                <a:lnTo>
                  <a:pt x="211289" y="41706"/>
                </a:lnTo>
                <a:lnTo>
                  <a:pt x="211289" y="225793"/>
                </a:lnTo>
                <a:lnTo>
                  <a:pt x="255727" y="225793"/>
                </a:lnTo>
                <a:lnTo>
                  <a:pt x="300144" y="218483"/>
                </a:lnTo>
                <a:lnTo>
                  <a:pt x="322953" y="204038"/>
                </a:lnTo>
                <a:lnTo>
                  <a:pt x="235775" y="204038"/>
                </a:lnTo>
                <a:lnTo>
                  <a:pt x="235775" y="64376"/>
                </a:lnTo>
                <a:lnTo>
                  <a:pt x="330713" y="64376"/>
                </a:lnTo>
                <a:lnTo>
                  <a:pt x="305362" y="48622"/>
                </a:lnTo>
                <a:lnTo>
                  <a:pt x="255727" y="41706"/>
                </a:lnTo>
                <a:close/>
              </a:path>
              <a:path w="1935479" h="228600">
                <a:moveTo>
                  <a:pt x="330713" y="64376"/>
                </a:moveTo>
                <a:lnTo>
                  <a:pt x="257530" y="64376"/>
                </a:lnTo>
                <a:lnTo>
                  <a:pt x="290053" y="69662"/>
                </a:lnTo>
                <a:lnTo>
                  <a:pt x="312966" y="84216"/>
                </a:lnTo>
                <a:lnTo>
                  <a:pt x="326524" y="106081"/>
                </a:lnTo>
                <a:lnTo>
                  <a:pt x="330987" y="133299"/>
                </a:lnTo>
                <a:lnTo>
                  <a:pt x="327033" y="160039"/>
                </a:lnTo>
                <a:lnTo>
                  <a:pt x="314323" y="182613"/>
                </a:lnTo>
                <a:lnTo>
                  <a:pt x="291580" y="198214"/>
                </a:lnTo>
                <a:lnTo>
                  <a:pt x="257530" y="204038"/>
                </a:lnTo>
                <a:lnTo>
                  <a:pt x="322953" y="204038"/>
                </a:lnTo>
                <a:lnTo>
                  <a:pt x="331554" y="198591"/>
                </a:lnTo>
                <a:lnTo>
                  <a:pt x="350212" y="169177"/>
                </a:lnTo>
                <a:lnTo>
                  <a:pt x="356374" y="133299"/>
                </a:lnTo>
                <a:lnTo>
                  <a:pt x="351951" y="96801"/>
                </a:lnTo>
                <a:lnTo>
                  <a:pt x="336192" y="67781"/>
                </a:lnTo>
                <a:lnTo>
                  <a:pt x="330713" y="64376"/>
                </a:lnTo>
                <a:close/>
              </a:path>
              <a:path w="1935479" h="228600">
                <a:moveTo>
                  <a:pt x="748131" y="41706"/>
                </a:moveTo>
                <a:lnTo>
                  <a:pt x="702779" y="41706"/>
                </a:lnTo>
                <a:lnTo>
                  <a:pt x="702779" y="225793"/>
                </a:lnTo>
                <a:lnTo>
                  <a:pt x="748131" y="225793"/>
                </a:lnTo>
                <a:lnTo>
                  <a:pt x="792170" y="218483"/>
                </a:lnTo>
                <a:lnTo>
                  <a:pt x="815013" y="204038"/>
                </a:lnTo>
                <a:lnTo>
                  <a:pt x="727265" y="204038"/>
                </a:lnTo>
                <a:lnTo>
                  <a:pt x="727265" y="64376"/>
                </a:lnTo>
                <a:lnTo>
                  <a:pt x="818727" y="64376"/>
                </a:lnTo>
                <a:lnTo>
                  <a:pt x="792931" y="48622"/>
                </a:lnTo>
                <a:lnTo>
                  <a:pt x="748131" y="41706"/>
                </a:lnTo>
                <a:close/>
              </a:path>
              <a:path w="1935479" h="228600">
                <a:moveTo>
                  <a:pt x="818727" y="64376"/>
                </a:moveTo>
                <a:lnTo>
                  <a:pt x="749935" y="64376"/>
                </a:lnTo>
                <a:lnTo>
                  <a:pt x="782458" y="69662"/>
                </a:lnTo>
                <a:lnTo>
                  <a:pt x="805370" y="84216"/>
                </a:lnTo>
                <a:lnTo>
                  <a:pt x="818929" y="106081"/>
                </a:lnTo>
                <a:lnTo>
                  <a:pt x="823391" y="133299"/>
                </a:lnTo>
                <a:lnTo>
                  <a:pt x="819438" y="160039"/>
                </a:lnTo>
                <a:lnTo>
                  <a:pt x="806727" y="182613"/>
                </a:lnTo>
                <a:lnTo>
                  <a:pt x="783985" y="198214"/>
                </a:lnTo>
                <a:lnTo>
                  <a:pt x="749935" y="204038"/>
                </a:lnTo>
                <a:lnTo>
                  <a:pt x="815013" y="204038"/>
                </a:lnTo>
                <a:lnTo>
                  <a:pt x="823626" y="198591"/>
                </a:lnTo>
                <a:lnTo>
                  <a:pt x="842500" y="169177"/>
                </a:lnTo>
                <a:lnTo>
                  <a:pt x="848791" y="133299"/>
                </a:lnTo>
                <a:lnTo>
                  <a:pt x="842754" y="96801"/>
                </a:lnTo>
                <a:lnTo>
                  <a:pt x="824303" y="67781"/>
                </a:lnTo>
                <a:lnTo>
                  <a:pt x="818727" y="64376"/>
                </a:lnTo>
                <a:close/>
              </a:path>
              <a:path w="1935479" h="228600">
                <a:moveTo>
                  <a:pt x="1049197" y="41706"/>
                </a:moveTo>
                <a:lnTo>
                  <a:pt x="954887" y="41706"/>
                </a:lnTo>
                <a:lnTo>
                  <a:pt x="954887" y="225793"/>
                </a:lnTo>
                <a:lnTo>
                  <a:pt x="1049197" y="225793"/>
                </a:lnTo>
                <a:lnTo>
                  <a:pt x="1049197" y="204038"/>
                </a:lnTo>
                <a:lnTo>
                  <a:pt x="980274" y="204038"/>
                </a:lnTo>
                <a:lnTo>
                  <a:pt x="980274" y="143268"/>
                </a:lnTo>
                <a:lnTo>
                  <a:pt x="1040130" y="143268"/>
                </a:lnTo>
                <a:lnTo>
                  <a:pt x="1040130" y="120599"/>
                </a:lnTo>
                <a:lnTo>
                  <a:pt x="980274" y="120599"/>
                </a:lnTo>
                <a:lnTo>
                  <a:pt x="980274" y="64376"/>
                </a:lnTo>
                <a:lnTo>
                  <a:pt x="1041946" y="64376"/>
                </a:lnTo>
                <a:lnTo>
                  <a:pt x="1049197" y="41706"/>
                </a:lnTo>
                <a:close/>
              </a:path>
              <a:path w="1935479" h="228600">
                <a:moveTo>
                  <a:pt x="1166177" y="194056"/>
                </a:moveTo>
                <a:lnTo>
                  <a:pt x="1155293" y="214007"/>
                </a:lnTo>
                <a:lnTo>
                  <a:pt x="1164020" y="218952"/>
                </a:lnTo>
                <a:lnTo>
                  <a:pt x="1175470" y="223640"/>
                </a:lnTo>
                <a:lnTo>
                  <a:pt x="1189983" y="227137"/>
                </a:lnTo>
                <a:lnTo>
                  <a:pt x="1207897" y="228511"/>
                </a:lnTo>
                <a:lnTo>
                  <a:pt x="1231397" y="225069"/>
                </a:lnTo>
                <a:lnTo>
                  <a:pt x="1250395" y="215252"/>
                </a:lnTo>
                <a:lnTo>
                  <a:pt x="1256652" y="207657"/>
                </a:lnTo>
                <a:lnTo>
                  <a:pt x="1206080" y="207657"/>
                </a:lnTo>
                <a:lnTo>
                  <a:pt x="1193722" y="206425"/>
                </a:lnTo>
                <a:lnTo>
                  <a:pt x="1182724" y="203238"/>
                </a:lnTo>
                <a:lnTo>
                  <a:pt x="1173428" y="198860"/>
                </a:lnTo>
                <a:lnTo>
                  <a:pt x="1166177" y="194056"/>
                </a:lnTo>
                <a:close/>
              </a:path>
              <a:path w="1935479" h="228600">
                <a:moveTo>
                  <a:pt x="1216952" y="40805"/>
                </a:moveTo>
                <a:lnTo>
                  <a:pt x="1193393" y="44488"/>
                </a:lnTo>
                <a:lnTo>
                  <a:pt x="1176039" y="54632"/>
                </a:lnTo>
                <a:lnTo>
                  <a:pt x="1165313" y="69876"/>
                </a:lnTo>
                <a:lnTo>
                  <a:pt x="1161643" y="88861"/>
                </a:lnTo>
                <a:lnTo>
                  <a:pt x="1162479" y="98159"/>
                </a:lnTo>
                <a:lnTo>
                  <a:pt x="1193999" y="136605"/>
                </a:lnTo>
                <a:lnTo>
                  <a:pt x="1216047" y="149285"/>
                </a:lnTo>
                <a:lnTo>
                  <a:pt x="1234013" y="162817"/>
                </a:lnTo>
                <a:lnTo>
                  <a:pt x="1241437" y="181368"/>
                </a:lnTo>
                <a:lnTo>
                  <a:pt x="1238208" y="193507"/>
                </a:lnTo>
                <a:lnTo>
                  <a:pt x="1229879" y="201652"/>
                </a:lnTo>
                <a:lnTo>
                  <a:pt x="1218490" y="206227"/>
                </a:lnTo>
                <a:lnTo>
                  <a:pt x="1206080" y="207657"/>
                </a:lnTo>
                <a:lnTo>
                  <a:pt x="1256652" y="207657"/>
                </a:lnTo>
                <a:lnTo>
                  <a:pt x="1263105" y="199825"/>
                </a:lnTo>
                <a:lnTo>
                  <a:pt x="1267739" y="179552"/>
                </a:lnTo>
                <a:lnTo>
                  <a:pt x="1254985" y="146960"/>
                </a:lnTo>
                <a:lnTo>
                  <a:pt x="1226927" y="126272"/>
                </a:lnTo>
                <a:lnTo>
                  <a:pt x="1198870" y="108647"/>
                </a:lnTo>
                <a:lnTo>
                  <a:pt x="1186116" y="85242"/>
                </a:lnTo>
                <a:lnTo>
                  <a:pt x="1188653" y="75053"/>
                </a:lnTo>
                <a:lnTo>
                  <a:pt x="1195528" y="67668"/>
                </a:lnTo>
                <a:lnTo>
                  <a:pt x="1205635" y="63175"/>
                </a:lnTo>
                <a:lnTo>
                  <a:pt x="1217866" y="61658"/>
                </a:lnTo>
                <a:lnTo>
                  <a:pt x="1259154" y="61658"/>
                </a:lnTo>
                <a:lnTo>
                  <a:pt x="1259573" y="49872"/>
                </a:lnTo>
                <a:lnTo>
                  <a:pt x="1251513" y="46543"/>
                </a:lnTo>
                <a:lnTo>
                  <a:pt x="1242006" y="43638"/>
                </a:lnTo>
                <a:lnTo>
                  <a:pt x="1230626" y="41584"/>
                </a:lnTo>
                <a:lnTo>
                  <a:pt x="1216952" y="40805"/>
                </a:lnTo>
                <a:close/>
              </a:path>
              <a:path w="1935479" h="228600">
                <a:moveTo>
                  <a:pt x="1259154" y="61658"/>
                </a:moveTo>
                <a:lnTo>
                  <a:pt x="1217866" y="61658"/>
                </a:lnTo>
                <a:lnTo>
                  <a:pt x="1229210" y="62637"/>
                </a:lnTo>
                <a:lnTo>
                  <a:pt x="1239964" y="65401"/>
                </a:lnTo>
                <a:lnTo>
                  <a:pt x="1249870" y="69695"/>
                </a:lnTo>
                <a:lnTo>
                  <a:pt x="1258671" y="75260"/>
                </a:lnTo>
                <a:lnTo>
                  <a:pt x="1259154" y="61658"/>
                </a:lnTo>
                <a:close/>
              </a:path>
              <a:path w="1935479" h="228600">
                <a:moveTo>
                  <a:pt x="1405572" y="41706"/>
                </a:moveTo>
                <a:lnTo>
                  <a:pt x="1381099" y="41706"/>
                </a:lnTo>
                <a:lnTo>
                  <a:pt x="1381099" y="225793"/>
                </a:lnTo>
                <a:lnTo>
                  <a:pt x="1405572" y="225793"/>
                </a:lnTo>
                <a:lnTo>
                  <a:pt x="1405572" y="41706"/>
                </a:lnTo>
                <a:close/>
              </a:path>
              <a:path w="1935479" h="228600">
                <a:moveTo>
                  <a:pt x="1605978" y="40805"/>
                </a:moveTo>
                <a:lnTo>
                  <a:pt x="1565811" y="47918"/>
                </a:lnTo>
                <a:lnTo>
                  <a:pt x="1534910" y="67783"/>
                </a:lnTo>
                <a:lnTo>
                  <a:pt x="1515061" y="98187"/>
                </a:lnTo>
                <a:lnTo>
                  <a:pt x="1508048" y="136918"/>
                </a:lnTo>
                <a:lnTo>
                  <a:pt x="1514580" y="173802"/>
                </a:lnTo>
                <a:lnTo>
                  <a:pt x="1533099" y="202779"/>
                </a:lnTo>
                <a:lnTo>
                  <a:pt x="1561991" y="221723"/>
                </a:lnTo>
                <a:lnTo>
                  <a:pt x="1599641" y="228511"/>
                </a:lnTo>
                <a:lnTo>
                  <a:pt x="1619899" y="227137"/>
                </a:lnTo>
                <a:lnTo>
                  <a:pt x="1637949" y="223640"/>
                </a:lnTo>
                <a:lnTo>
                  <a:pt x="1652938" y="218952"/>
                </a:lnTo>
                <a:lnTo>
                  <a:pt x="1664017" y="214007"/>
                </a:lnTo>
                <a:lnTo>
                  <a:pt x="1664017" y="207657"/>
                </a:lnTo>
                <a:lnTo>
                  <a:pt x="1605978" y="207657"/>
                </a:lnTo>
                <a:lnTo>
                  <a:pt x="1576185" y="202429"/>
                </a:lnTo>
                <a:lnTo>
                  <a:pt x="1553956" y="187594"/>
                </a:lnTo>
                <a:lnTo>
                  <a:pt x="1540055" y="164430"/>
                </a:lnTo>
                <a:lnTo>
                  <a:pt x="1535252" y="134213"/>
                </a:lnTo>
                <a:lnTo>
                  <a:pt x="1539800" y="105799"/>
                </a:lnTo>
                <a:lnTo>
                  <a:pt x="1553275" y="83086"/>
                </a:lnTo>
                <a:lnTo>
                  <a:pt x="1575419" y="68026"/>
                </a:lnTo>
                <a:lnTo>
                  <a:pt x="1605978" y="62572"/>
                </a:lnTo>
                <a:lnTo>
                  <a:pt x="1658175" y="62572"/>
                </a:lnTo>
                <a:lnTo>
                  <a:pt x="1658581" y="51689"/>
                </a:lnTo>
                <a:lnTo>
                  <a:pt x="1648960" y="47689"/>
                </a:lnTo>
                <a:lnTo>
                  <a:pt x="1636704" y="44203"/>
                </a:lnTo>
                <a:lnTo>
                  <a:pt x="1622236" y="41739"/>
                </a:lnTo>
                <a:lnTo>
                  <a:pt x="1605978" y="40805"/>
                </a:lnTo>
                <a:close/>
              </a:path>
              <a:path w="1935479" h="228600">
                <a:moveTo>
                  <a:pt x="1664017" y="136029"/>
                </a:moveTo>
                <a:lnTo>
                  <a:pt x="1638630" y="136029"/>
                </a:lnTo>
                <a:lnTo>
                  <a:pt x="1638630" y="200406"/>
                </a:lnTo>
                <a:lnTo>
                  <a:pt x="1633146" y="203071"/>
                </a:lnTo>
                <a:lnTo>
                  <a:pt x="1626047" y="205393"/>
                </a:lnTo>
                <a:lnTo>
                  <a:pt x="1617077" y="207035"/>
                </a:lnTo>
                <a:lnTo>
                  <a:pt x="1605978" y="207657"/>
                </a:lnTo>
                <a:lnTo>
                  <a:pt x="1664017" y="207657"/>
                </a:lnTo>
                <a:lnTo>
                  <a:pt x="1664017" y="136029"/>
                </a:lnTo>
                <a:close/>
              </a:path>
              <a:path w="1935479" h="228600">
                <a:moveTo>
                  <a:pt x="1658175" y="62572"/>
                </a:moveTo>
                <a:lnTo>
                  <a:pt x="1605978" y="62572"/>
                </a:lnTo>
                <a:lnTo>
                  <a:pt x="1621454" y="63931"/>
                </a:lnTo>
                <a:lnTo>
                  <a:pt x="1635228" y="67330"/>
                </a:lnTo>
                <a:lnTo>
                  <a:pt x="1647299" y="71750"/>
                </a:lnTo>
                <a:lnTo>
                  <a:pt x="1657667" y="76174"/>
                </a:lnTo>
                <a:lnTo>
                  <a:pt x="1658175" y="62572"/>
                </a:lnTo>
                <a:close/>
              </a:path>
              <a:path w="1935479" h="228600">
                <a:moveTo>
                  <a:pt x="1803666" y="41706"/>
                </a:moveTo>
                <a:lnTo>
                  <a:pt x="1777365" y="41706"/>
                </a:lnTo>
                <a:lnTo>
                  <a:pt x="1777365" y="225793"/>
                </a:lnTo>
                <a:lnTo>
                  <a:pt x="1801863" y="225793"/>
                </a:lnTo>
                <a:lnTo>
                  <a:pt x="1801810" y="85832"/>
                </a:lnTo>
                <a:lnTo>
                  <a:pt x="1800948" y="80708"/>
                </a:lnTo>
                <a:lnTo>
                  <a:pt x="1832762" y="80708"/>
                </a:lnTo>
                <a:lnTo>
                  <a:pt x="1803666" y="41706"/>
                </a:lnTo>
                <a:close/>
              </a:path>
              <a:path w="1935479" h="228600">
                <a:moveTo>
                  <a:pt x="1832762" y="80708"/>
                </a:moveTo>
                <a:lnTo>
                  <a:pt x="1801863" y="80708"/>
                </a:lnTo>
                <a:lnTo>
                  <a:pt x="1804962" y="85832"/>
                </a:lnTo>
                <a:lnTo>
                  <a:pt x="1809000" y="91809"/>
                </a:lnTo>
                <a:lnTo>
                  <a:pt x="1814229" y="98808"/>
                </a:lnTo>
                <a:lnTo>
                  <a:pt x="1820900" y="106997"/>
                </a:lnTo>
                <a:lnTo>
                  <a:pt x="1911578" y="225793"/>
                </a:lnTo>
                <a:lnTo>
                  <a:pt x="1935162" y="225793"/>
                </a:lnTo>
                <a:lnTo>
                  <a:pt x="1935162" y="184988"/>
                </a:lnTo>
                <a:lnTo>
                  <a:pt x="1908860" y="184988"/>
                </a:lnTo>
                <a:lnTo>
                  <a:pt x="1906255" y="179816"/>
                </a:lnTo>
                <a:lnTo>
                  <a:pt x="1902290" y="173540"/>
                </a:lnTo>
                <a:lnTo>
                  <a:pt x="1896621" y="165734"/>
                </a:lnTo>
                <a:lnTo>
                  <a:pt x="1888909" y="155968"/>
                </a:lnTo>
                <a:lnTo>
                  <a:pt x="1832762" y="80708"/>
                </a:lnTo>
                <a:close/>
              </a:path>
              <a:path w="1935479" h="228600">
                <a:moveTo>
                  <a:pt x="1935162" y="41706"/>
                </a:moveTo>
                <a:lnTo>
                  <a:pt x="1908860" y="41706"/>
                </a:lnTo>
                <a:lnTo>
                  <a:pt x="1908860" y="178638"/>
                </a:lnTo>
                <a:lnTo>
                  <a:pt x="1910676" y="184988"/>
                </a:lnTo>
                <a:lnTo>
                  <a:pt x="1935162" y="184988"/>
                </a:lnTo>
                <a:lnTo>
                  <a:pt x="1935162" y="417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46D181-51A0-47CE-A307-B8C70C7C6910}"/>
              </a:ext>
            </a:extLst>
          </p:cNvPr>
          <p:cNvSpPr txBox="1"/>
          <p:nvPr/>
        </p:nvSpPr>
        <p:spPr>
          <a:xfrm>
            <a:off x="914400" y="3717925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Tw Cen MT"/>
              </a:rPr>
              <a:t>Bernie Foulkes</a:t>
            </a:r>
          </a:p>
          <a:p>
            <a:r>
              <a:rPr lang="en-GB" b="1" dirty="0">
                <a:solidFill>
                  <a:schemeClr val="bg1"/>
                </a:solidFill>
                <a:latin typeface="Tw Cen MT"/>
              </a:rPr>
              <a:t>Director</a:t>
            </a:r>
          </a:p>
          <a:p>
            <a:r>
              <a:rPr lang="en-GB" b="1" dirty="0">
                <a:solidFill>
                  <a:schemeClr val="bg1"/>
                </a:solidFill>
                <a:latin typeface="Tw Cen MT"/>
              </a:rPr>
              <a:t>bernie.foulkes@lda-design.co.uk</a:t>
            </a:r>
          </a:p>
          <a:p>
            <a:r>
              <a:rPr lang="en-GB" b="1" dirty="0">
                <a:solidFill>
                  <a:schemeClr val="bg1"/>
                </a:solidFill>
                <a:latin typeface="Tw Cen MT"/>
              </a:rPr>
              <a:t>01392 260430</a:t>
            </a:r>
          </a:p>
        </p:txBody>
      </p:sp>
    </p:spTree>
    <p:extLst>
      <p:ext uri="{BB962C8B-B14F-4D97-AF65-F5344CB8AC3E}">
        <p14:creationId xmlns:p14="http://schemas.microsoft.com/office/powerpoint/2010/main" val="3226788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usy city street&#10;&#10;Description automatically generated">
            <a:extLst>
              <a:ext uri="{FF2B5EF4-FFF2-40B4-BE49-F238E27FC236}">
                <a16:creationId xmlns:a16="http://schemas.microsoft.com/office/drawing/2014/main" id="{DA82BD31-2873-42AC-B419-9C334C94B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9031" y="0"/>
            <a:ext cx="13111749" cy="52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99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beach&#10;&#10;Description automatically generated">
            <a:extLst>
              <a:ext uri="{FF2B5EF4-FFF2-40B4-BE49-F238E27FC236}">
                <a16:creationId xmlns:a16="http://schemas.microsoft.com/office/drawing/2014/main" id="{6554D669-39CA-43A7-8038-F583B666CA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4075"/>
            <a:ext cx="9220200" cy="691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04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in front of a building&#10;&#10;Description automatically generated">
            <a:extLst>
              <a:ext uri="{FF2B5EF4-FFF2-40B4-BE49-F238E27FC236}">
                <a16:creationId xmlns:a16="http://schemas.microsoft.com/office/drawing/2014/main" id="{E2BCBE1A-8362-4828-B018-3577A51A53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911225"/>
            <a:ext cx="9423400" cy="706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97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DA Design">
      <a:dk1>
        <a:srgbClr val="080808"/>
      </a:dk1>
      <a:lt1>
        <a:sysClr val="window" lastClr="FFFFFF"/>
      </a:lt1>
      <a:dk2>
        <a:srgbClr val="004752"/>
      </a:dk2>
      <a:lt2>
        <a:srgbClr val="FFFFFF"/>
      </a:lt2>
      <a:accent1>
        <a:srgbClr val="6FBED7"/>
      </a:accent1>
      <a:accent2>
        <a:srgbClr val="FF8500"/>
      </a:accent2>
      <a:accent3>
        <a:srgbClr val="CC308A"/>
      </a:accent3>
      <a:accent4>
        <a:srgbClr val="B2060E"/>
      </a:accent4>
      <a:accent5>
        <a:srgbClr val="FFCCC9"/>
      </a:accent5>
      <a:accent6>
        <a:srgbClr val="95B1A2"/>
      </a:accent6>
      <a:hlink>
        <a:srgbClr val="FFFFFF"/>
      </a:hlink>
      <a:folHlink>
        <a:srgbClr val="8C8C8C"/>
      </a:folHlink>
    </a:clrScheme>
    <a:fontScheme name="Custom 2">
      <a:majorFont>
        <a:latin typeface="Tw Cen MT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4073</TotalTime>
  <Words>97</Words>
  <Application>Microsoft Office PowerPoint</Application>
  <PresentationFormat>Custom</PresentationFormat>
  <Paragraphs>25</Paragraphs>
  <Slides>69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4" baseType="lpstr">
      <vt:lpstr>Arial</vt:lpstr>
      <vt:lpstr>Calibri</vt:lpstr>
      <vt:lpstr>Palatino Linotype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Presentation_Template_Sept2017.indd</dc:title>
  <dc:creator>Lee White</dc:creator>
  <cp:lastModifiedBy>Bernie Foulkes</cp:lastModifiedBy>
  <cp:revision>117</cp:revision>
  <dcterms:created xsi:type="dcterms:W3CDTF">2017-09-27T15:47:01Z</dcterms:created>
  <dcterms:modified xsi:type="dcterms:W3CDTF">2019-09-11T09:02:30Z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2017-09-26T23:59:59Z</vt:filetime>
  </property>
  <property fmtid="{D5CDD505-2E9C-101B-9397-08002B2CF9AE}" pid="3" name="Creator">
    <vt:lpwstr>Adobe InDesign CC 2015 (Windows)</vt:lpwstr>
  </property>
  <property fmtid="{D5CDD505-2E9C-101B-9397-08002B2CF9AE}" pid="4" name="LastSaved">
    <vt:filetime>2017-09-26T23:59:59Z</vt:filetime>
  </property>
  <property fmtid="{D5CDD505-2E9C-101B-9397-08002B2CF9AE}" pid="5" name="SW-DOC-ID">
    <vt:lpwstr>3f8c5004a4ee43fe8a0d747d07fb40d9</vt:lpwstr>
  </property>
  <property fmtid="{D5CDD505-2E9C-101B-9397-08002B2CF9AE}" pid="6" name="SW-FINGERPRINT">
    <vt:lpwstr/>
  </property>
</Properties>
</file>